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86" r:id="rId2"/>
    <p:sldId id="261" r:id="rId3"/>
    <p:sldId id="263" r:id="rId4"/>
    <p:sldId id="262" r:id="rId5"/>
    <p:sldId id="288" r:id="rId6"/>
    <p:sldId id="264" r:id="rId7"/>
    <p:sldId id="289" r:id="rId8"/>
    <p:sldId id="272" r:id="rId9"/>
    <p:sldId id="290" r:id="rId10"/>
    <p:sldId id="291" r:id="rId11"/>
    <p:sldId id="293" r:id="rId12"/>
  </p:sldIdLst>
  <p:sldSz cx="9144000" cy="5143500" type="screen16x9"/>
  <p:notesSz cx="9144000" cy="5143500"/>
  <p:embeddedFontLst>
    <p:embeddedFont>
      <p:font typeface="#9Slide03 SFU Futura_03" panose="00000400000000000000" pitchFamily="2" charset="0"/>
      <p:regular r:id="rId13"/>
    </p:embeddedFont>
    <p:embeddedFont>
      <p:font typeface="#9Slide03 SFU Futura_05" panose="00000800000000000000" pitchFamily="2" charset="0"/>
      <p:bold r:id="rId14"/>
    </p:embeddedFont>
    <p:embeddedFont>
      <p:font typeface="#9Slide03 SFU Futura_12" panose="00000400000000000000" pitchFamily="2" charset="0"/>
      <p:regular r:id="rId15"/>
    </p:embeddedFont>
    <p:embeddedFont>
      <p:font typeface="#9Slide03 SVNNew Athletic M54" panose="02000500000000000000" pitchFamily="2" charset="0"/>
      <p:regular r:id="rId16"/>
    </p:embeddedFont>
    <p:embeddedFont>
      <p:font typeface="#9Slide05 Beautiful Caps" panose="02040603050506020204" pitchFamily="18" charset="0"/>
      <p:regular r:id="rId17"/>
    </p:embeddedFont>
    <p:embeddedFont>
      <p:font typeface="Verdana" panose="020B060403050404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7A"/>
    <a:srgbClr val="FFDF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03" d="100"/>
          <a:sy n="103" d="100"/>
        </p:scale>
        <p:origin x="874" y="91"/>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png"/><Relationship Id="rId16"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5143500"/>
          </a:xfrm>
          <a:prstGeom prst="rect">
            <a:avLst/>
          </a:prstGeom>
        </p:spPr>
      </p:pic>
      <p:pic>
        <p:nvPicPr>
          <p:cNvPr id="17" name="bg object 17"/>
          <p:cNvPicPr/>
          <p:nvPr/>
        </p:nvPicPr>
        <p:blipFill>
          <a:blip r:embed="rId3" cstate="print"/>
          <a:stretch>
            <a:fillRect/>
          </a:stretch>
        </p:blipFill>
        <p:spPr>
          <a:xfrm>
            <a:off x="0" y="1063752"/>
            <a:ext cx="1219199" cy="1142999"/>
          </a:xfrm>
          <a:prstGeom prst="rect">
            <a:avLst/>
          </a:prstGeom>
        </p:spPr>
      </p:pic>
      <p:pic>
        <p:nvPicPr>
          <p:cNvPr id="18" name="bg object 18"/>
          <p:cNvPicPr/>
          <p:nvPr/>
        </p:nvPicPr>
        <p:blipFill>
          <a:blip r:embed="rId4" cstate="print"/>
          <a:stretch>
            <a:fillRect/>
          </a:stretch>
        </p:blipFill>
        <p:spPr>
          <a:xfrm>
            <a:off x="3060192" y="4291584"/>
            <a:ext cx="722375" cy="851916"/>
          </a:xfrm>
          <a:prstGeom prst="rect">
            <a:avLst/>
          </a:prstGeom>
        </p:spPr>
      </p:pic>
      <p:pic>
        <p:nvPicPr>
          <p:cNvPr id="19" name="bg object 19"/>
          <p:cNvPicPr/>
          <p:nvPr/>
        </p:nvPicPr>
        <p:blipFill>
          <a:blip r:embed="rId5" cstate="print"/>
          <a:stretch>
            <a:fillRect/>
          </a:stretch>
        </p:blipFill>
        <p:spPr>
          <a:xfrm>
            <a:off x="7534656" y="243840"/>
            <a:ext cx="856487" cy="588263"/>
          </a:xfrm>
          <a:prstGeom prst="rect">
            <a:avLst/>
          </a:prstGeom>
        </p:spPr>
      </p:pic>
      <p:pic>
        <p:nvPicPr>
          <p:cNvPr id="20" name="bg object 20"/>
          <p:cNvPicPr/>
          <p:nvPr/>
        </p:nvPicPr>
        <p:blipFill>
          <a:blip r:embed="rId6" cstate="print"/>
          <a:stretch>
            <a:fillRect/>
          </a:stretch>
        </p:blipFill>
        <p:spPr>
          <a:xfrm>
            <a:off x="396240" y="3553967"/>
            <a:ext cx="1033271" cy="813815"/>
          </a:xfrm>
          <a:prstGeom prst="rect">
            <a:avLst/>
          </a:prstGeom>
        </p:spPr>
      </p:pic>
      <p:pic>
        <p:nvPicPr>
          <p:cNvPr id="21" name="bg object 21"/>
          <p:cNvPicPr/>
          <p:nvPr/>
        </p:nvPicPr>
        <p:blipFill>
          <a:blip r:embed="rId7" cstate="print"/>
          <a:stretch>
            <a:fillRect/>
          </a:stretch>
        </p:blipFill>
        <p:spPr>
          <a:xfrm>
            <a:off x="463295" y="4148327"/>
            <a:ext cx="451103" cy="353567"/>
          </a:xfrm>
          <a:prstGeom prst="rect">
            <a:avLst/>
          </a:prstGeom>
        </p:spPr>
      </p:pic>
      <p:pic>
        <p:nvPicPr>
          <p:cNvPr id="22" name="bg object 22"/>
          <p:cNvPicPr/>
          <p:nvPr/>
        </p:nvPicPr>
        <p:blipFill>
          <a:blip r:embed="rId8" cstate="print"/>
          <a:stretch>
            <a:fillRect/>
          </a:stretch>
        </p:blipFill>
        <p:spPr>
          <a:xfrm>
            <a:off x="2779776" y="554735"/>
            <a:ext cx="512063" cy="103631"/>
          </a:xfrm>
          <a:prstGeom prst="rect">
            <a:avLst/>
          </a:prstGeom>
        </p:spPr>
      </p:pic>
      <p:pic>
        <p:nvPicPr>
          <p:cNvPr id="23" name="bg object 23"/>
          <p:cNvPicPr/>
          <p:nvPr/>
        </p:nvPicPr>
        <p:blipFill>
          <a:blip r:embed="rId9" cstate="print"/>
          <a:stretch>
            <a:fillRect/>
          </a:stretch>
        </p:blipFill>
        <p:spPr>
          <a:xfrm>
            <a:off x="2944367" y="381000"/>
            <a:ext cx="182879" cy="143255"/>
          </a:xfrm>
          <a:prstGeom prst="rect">
            <a:avLst/>
          </a:prstGeom>
        </p:spPr>
      </p:pic>
      <p:pic>
        <p:nvPicPr>
          <p:cNvPr id="24" name="bg object 24"/>
          <p:cNvPicPr/>
          <p:nvPr/>
        </p:nvPicPr>
        <p:blipFill>
          <a:blip r:embed="rId10" cstate="print"/>
          <a:stretch>
            <a:fillRect/>
          </a:stretch>
        </p:blipFill>
        <p:spPr>
          <a:xfrm>
            <a:off x="2944367" y="685800"/>
            <a:ext cx="182879" cy="146303"/>
          </a:xfrm>
          <a:prstGeom prst="rect">
            <a:avLst/>
          </a:prstGeom>
        </p:spPr>
      </p:pic>
      <p:pic>
        <p:nvPicPr>
          <p:cNvPr id="25" name="bg object 25"/>
          <p:cNvPicPr/>
          <p:nvPr/>
        </p:nvPicPr>
        <p:blipFill>
          <a:blip r:embed="rId11" cstate="print"/>
          <a:stretch>
            <a:fillRect/>
          </a:stretch>
        </p:blipFill>
        <p:spPr>
          <a:xfrm>
            <a:off x="4343400" y="1091196"/>
            <a:ext cx="518159" cy="487667"/>
          </a:xfrm>
          <a:prstGeom prst="rect">
            <a:avLst/>
          </a:prstGeom>
        </p:spPr>
      </p:pic>
      <p:pic>
        <p:nvPicPr>
          <p:cNvPr id="26" name="bg object 26"/>
          <p:cNvPicPr/>
          <p:nvPr/>
        </p:nvPicPr>
        <p:blipFill>
          <a:blip r:embed="rId12" cstate="print"/>
          <a:stretch>
            <a:fillRect/>
          </a:stretch>
        </p:blipFill>
        <p:spPr>
          <a:xfrm>
            <a:off x="7534656" y="3352800"/>
            <a:ext cx="563879" cy="530351"/>
          </a:xfrm>
          <a:prstGeom prst="rect">
            <a:avLst/>
          </a:prstGeom>
        </p:spPr>
      </p:pic>
      <p:pic>
        <p:nvPicPr>
          <p:cNvPr id="27" name="bg object 27"/>
          <p:cNvPicPr/>
          <p:nvPr/>
        </p:nvPicPr>
        <p:blipFill>
          <a:blip r:embed="rId13" cstate="print"/>
          <a:stretch>
            <a:fillRect/>
          </a:stretch>
        </p:blipFill>
        <p:spPr>
          <a:xfrm>
            <a:off x="4337303" y="1088135"/>
            <a:ext cx="3764279" cy="2798063"/>
          </a:xfrm>
          <a:prstGeom prst="rect">
            <a:avLst/>
          </a:prstGeom>
        </p:spPr>
      </p:pic>
      <p:pic>
        <p:nvPicPr>
          <p:cNvPr id="28" name="bg object 28"/>
          <p:cNvPicPr/>
          <p:nvPr/>
        </p:nvPicPr>
        <p:blipFill>
          <a:blip r:embed="rId14" cstate="print"/>
          <a:stretch>
            <a:fillRect/>
          </a:stretch>
        </p:blipFill>
        <p:spPr>
          <a:xfrm>
            <a:off x="7269480" y="1228344"/>
            <a:ext cx="1005839" cy="2816351"/>
          </a:xfrm>
          <a:prstGeom prst="rect">
            <a:avLst/>
          </a:prstGeom>
        </p:spPr>
      </p:pic>
      <p:pic>
        <p:nvPicPr>
          <p:cNvPr id="29" name="bg object 29"/>
          <p:cNvPicPr/>
          <p:nvPr/>
        </p:nvPicPr>
        <p:blipFill>
          <a:blip r:embed="rId15" cstate="print"/>
          <a:stretch>
            <a:fillRect/>
          </a:stretch>
        </p:blipFill>
        <p:spPr>
          <a:xfrm>
            <a:off x="4511040" y="1228344"/>
            <a:ext cx="966215" cy="2813303"/>
          </a:xfrm>
          <a:prstGeom prst="rect">
            <a:avLst/>
          </a:prstGeom>
        </p:spPr>
      </p:pic>
      <p:pic>
        <p:nvPicPr>
          <p:cNvPr id="30" name="bg object 30"/>
          <p:cNvPicPr/>
          <p:nvPr/>
        </p:nvPicPr>
        <p:blipFill>
          <a:blip r:embed="rId16" cstate="print"/>
          <a:stretch>
            <a:fillRect/>
          </a:stretch>
        </p:blipFill>
        <p:spPr>
          <a:xfrm>
            <a:off x="5038344" y="1228344"/>
            <a:ext cx="2621279" cy="2816351"/>
          </a:xfrm>
          <a:prstGeom prst="rect">
            <a:avLst/>
          </a:prstGeom>
        </p:spPr>
      </p:pic>
      <p:pic>
        <p:nvPicPr>
          <p:cNvPr id="31" name="bg object 31"/>
          <p:cNvPicPr/>
          <p:nvPr/>
        </p:nvPicPr>
        <p:blipFill>
          <a:blip r:embed="rId17" cstate="print"/>
          <a:stretch>
            <a:fillRect/>
          </a:stretch>
        </p:blipFill>
        <p:spPr>
          <a:xfrm>
            <a:off x="7269480" y="2962655"/>
            <a:ext cx="1612391" cy="1603247"/>
          </a:xfrm>
          <a:prstGeom prst="rect">
            <a:avLst/>
          </a:prstGeom>
        </p:spPr>
      </p:pic>
      <p:sp>
        <p:nvSpPr>
          <p:cNvPr id="2" name="Holder 2"/>
          <p:cNvSpPr>
            <a:spLocks noGrp="1"/>
          </p:cNvSpPr>
          <p:nvPr>
            <p:ph type="ctrTitle"/>
          </p:nvPr>
        </p:nvSpPr>
        <p:spPr>
          <a:xfrm>
            <a:off x="1155442" y="1851905"/>
            <a:ext cx="6833115" cy="11226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0" i="1">
                <a:solidFill>
                  <a:srgbClr val="20352B"/>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5143500"/>
          </a:xfrm>
          <a:prstGeom prst="rect">
            <a:avLst/>
          </a:prstGeom>
        </p:spPr>
      </p:pic>
      <p:pic>
        <p:nvPicPr>
          <p:cNvPr id="17" name="bg object 17"/>
          <p:cNvPicPr/>
          <p:nvPr/>
        </p:nvPicPr>
        <p:blipFill>
          <a:blip r:embed="rId3" cstate="print"/>
          <a:stretch>
            <a:fillRect/>
          </a:stretch>
        </p:blipFill>
        <p:spPr>
          <a:xfrm>
            <a:off x="7150607" y="0"/>
            <a:ext cx="1993391" cy="1679447"/>
          </a:xfrm>
          <a:prstGeom prst="rect">
            <a:avLst/>
          </a:prstGeom>
        </p:spPr>
      </p:pic>
      <p:pic>
        <p:nvPicPr>
          <p:cNvPr id="18" name="bg object 18"/>
          <p:cNvPicPr/>
          <p:nvPr/>
        </p:nvPicPr>
        <p:blipFill>
          <a:blip r:embed="rId4" cstate="print"/>
          <a:stretch>
            <a:fillRect/>
          </a:stretch>
        </p:blipFill>
        <p:spPr>
          <a:xfrm>
            <a:off x="1109472" y="1588008"/>
            <a:ext cx="5084063" cy="3319271"/>
          </a:xfrm>
          <a:prstGeom prst="rect">
            <a:avLst/>
          </a:prstGeom>
        </p:spPr>
      </p:pic>
      <p:pic>
        <p:nvPicPr>
          <p:cNvPr id="19" name="bg object 19"/>
          <p:cNvPicPr/>
          <p:nvPr/>
        </p:nvPicPr>
        <p:blipFill>
          <a:blip r:embed="rId5" cstate="print"/>
          <a:stretch>
            <a:fillRect/>
          </a:stretch>
        </p:blipFill>
        <p:spPr>
          <a:xfrm>
            <a:off x="463295" y="2215895"/>
            <a:ext cx="451103" cy="353567"/>
          </a:xfrm>
          <a:prstGeom prst="rect">
            <a:avLst/>
          </a:prstGeom>
        </p:spPr>
      </p:pic>
      <p:pic>
        <p:nvPicPr>
          <p:cNvPr id="20" name="bg object 20"/>
          <p:cNvPicPr/>
          <p:nvPr/>
        </p:nvPicPr>
        <p:blipFill>
          <a:blip r:embed="rId6" cstate="print"/>
          <a:stretch>
            <a:fillRect/>
          </a:stretch>
        </p:blipFill>
        <p:spPr>
          <a:xfrm>
            <a:off x="7842504" y="4200156"/>
            <a:ext cx="597407" cy="469379"/>
          </a:xfrm>
          <a:prstGeom prst="rect">
            <a:avLst/>
          </a:prstGeom>
        </p:spPr>
      </p:pic>
      <p:pic>
        <p:nvPicPr>
          <p:cNvPr id="21" name="bg object 21"/>
          <p:cNvPicPr/>
          <p:nvPr/>
        </p:nvPicPr>
        <p:blipFill>
          <a:blip r:embed="rId7" cstate="print"/>
          <a:stretch>
            <a:fillRect/>
          </a:stretch>
        </p:blipFill>
        <p:spPr>
          <a:xfrm>
            <a:off x="5794247" y="371855"/>
            <a:ext cx="515111" cy="103631"/>
          </a:xfrm>
          <a:prstGeom prst="rect">
            <a:avLst/>
          </a:prstGeom>
        </p:spPr>
      </p:pic>
      <p:pic>
        <p:nvPicPr>
          <p:cNvPr id="22" name="bg object 22"/>
          <p:cNvPicPr/>
          <p:nvPr/>
        </p:nvPicPr>
        <p:blipFill>
          <a:blip r:embed="rId8" cstate="print"/>
          <a:stretch>
            <a:fillRect/>
          </a:stretch>
        </p:blipFill>
        <p:spPr>
          <a:xfrm>
            <a:off x="5958840" y="198120"/>
            <a:ext cx="182879" cy="143255"/>
          </a:xfrm>
          <a:prstGeom prst="rect">
            <a:avLst/>
          </a:prstGeom>
        </p:spPr>
      </p:pic>
      <p:pic>
        <p:nvPicPr>
          <p:cNvPr id="23" name="bg object 23"/>
          <p:cNvPicPr/>
          <p:nvPr/>
        </p:nvPicPr>
        <p:blipFill>
          <a:blip r:embed="rId9" cstate="print"/>
          <a:stretch>
            <a:fillRect/>
          </a:stretch>
        </p:blipFill>
        <p:spPr>
          <a:xfrm>
            <a:off x="5958840" y="502920"/>
            <a:ext cx="182879" cy="146303"/>
          </a:xfrm>
          <a:prstGeom prst="rect">
            <a:avLst/>
          </a:prstGeom>
        </p:spPr>
      </p:pic>
      <p:pic>
        <p:nvPicPr>
          <p:cNvPr id="24" name="bg object 24"/>
          <p:cNvPicPr/>
          <p:nvPr/>
        </p:nvPicPr>
        <p:blipFill>
          <a:blip r:embed="rId10" cstate="print"/>
          <a:stretch>
            <a:fillRect/>
          </a:stretch>
        </p:blipFill>
        <p:spPr>
          <a:xfrm>
            <a:off x="3922776" y="2023872"/>
            <a:ext cx="2075687" cy="1633727"/>
          </a:xfrm>
          <a:prstGeom prst="rect">
            <a:avLst/>
          </a:prstGeom>
        </p:spPr>
      </p:pic>
      <p:pic>
        <p:nvPicPr>
          <p:cNvPr id="25" name="bg object 25"/>
          <p:cNvPicPr/>
          <p:nvPr/>
        </p:nvPicPr>
        <p:blipFill>
          <a:blip r:embed="rId11" cstate="print"/>
          <a:stretch>
            <a:fillRect/>
          </a:stretch>
        </p:blipFill>
        <p:spPr>
          <a:xfrm>
            <a:off x="4087368" y="2124468"/>
            <a:ext cx="2051303" cy="1612379"/>
          </a:xfrm>
          <a:prstGeom prst="rect">
            <a:avLst/>
          </a:prstGeom>
        </p:spPr>
      </p:pic>
      <p:pic>
        <p:nvPicPr>
          <p:cNvPr id="26" name="bg object 26"/>
          <p:cNvPicPr/>
          <p:nvPr/>
        </p:nvPicPr>
        <p:blipFill>
          <a:blip r:embed="rId12" cstate="print"/>
          <a:stretch>
            <a:fillRect/>
          </a:stretch>
        </p:blipFill>
        <p:spPr>
          <a:xfrm>
            <a:off x="6480047" y="2023872"/>
            <a:ext cx="2078735" cy="1633727"/>
          </a:xfrm>
          <a:prstGeom prst="rect">
            <a:avLst/>
          </a:prstGeom>
        </p:spPr>
      </p:pic>
      <p:pic>
        <p:nvPicPr>
          <p:cNvPr id="27" name="bg object 27"/>
          <p:cNvPicPr/>
          <p:nvPr/>
        </p:nvPicPr>
        <p:blipFill>
          <a:blip r:embed="rId13" cstate="print"/>
          <a:stretch>
            <a:fillRect/>
          </a:stretch>
        </p:blipFill>
        <p:spPr>
          <a:xfrm>
            <a:off x="6647688" y="2124468"/>
            <a:ext cx="2045207" cy="1612379"/>
          </a:xfrm>
          <a:prstGeom prst="rect">
            <a:avLst/>
          </a:prstGeom>
        </p:spPr>
      </p:pic>
      <p:pic>
        <p:nvPicPr>
          <p:cNvPr id="28" name="bg object 28"/>
          <p:cNvPicPr/>
          <p:nvPr/>
        </p:nvPicPr>
        <p:blipFill>
          <a:blip r:embed="rId14" cstate="print"/>
          <a:stretch>
            <a:fillRect/>
          </a:stretch>
        </p:blipFill>
        <p:spPr>
          <a:xfrm>
            <a:off x="6095" y="3733800"/>
            <a:ext cx="1898903" cy="1409700"/>
          </a:xfrm>
          <a:prstGeom prst="rect">
            <a:avLst/>
          </a:prstGeom>
        </p:spPr>
      </p:pic>
      <p:pic>
        <p:nvPicPr>
          <p:cNvPr id="29" name="bg object 29"/>
          <p:cNvPicPr/>
          <p:nvPr/>
        </p:nvPicPr>
        <p:blipFill>
          <a:blip r:embed="rId15" cstate="print"/>
          <a:stretch>
            <a:fillRect/>
          </a:stretch>
        </p:blipFill>
        <p:spPr>
          <a:xfrm>
            <a:off x="0" y="3886200"/>
            <a:ext cx="1761743" cy="1257300"/>
          </a:xfrm>
          <a:prstGeom prst="rect">
            <a:avLst/>
          </a:prstGeom>
        </p:spPr>
      </p:pic>
      <p:pic>
        <p:nvPicPr>
          <p:cNvPr id="30" name="bg object 30"/>
          <p:cNvPicPr/>
          <p:nvPr/>
        </p:nvPicPr>
        <p:blipFill>
          <a:blip r:embed="rId16" cstate="print"/>
          <a:stretch>
            <a:fillRect/>
          </a:stretch>
        </p:blipFill>
        <p:spPr>
          <a:xfrm>
            <a:off x="6040708" y="1127759"/>
            <a:ext cx="434747" cy="228599"/>
          </a:xfrm>
          <a:prstGeom prst="rect">
            <a:avLst/>
          </a:prstGeom>
        </p:spPr>
      </p:pic>
      <p:pic>
        <p:nvPicPr>
          <p:cNvPr id="31" name="bg object 31"/>
          <p:cNvPicPr/>
          <p:nvPr/>
        </p:nvPicPr>
        <p:blipFill>
          <a:blip r:embed="rId17" cstate="print"/>
          <a:stretch>
            <a:fillRect/>
          </a:stretch>
        </p:blipFill>
        <p:spPr>
          <a:xfrm>
            <a:off x="3404762" y="880871"/>
            <a:ext cx="3070693" cy="365759"/>
          </a:xfrm>
          <a:prstGeom prst="rect">
            <a:avLst/>
          </a:prstGeom>
        </p:spPr>
      </p:pic>
      <p:pic>
        <p:nvPicPr>
          <p:cNvPr id="32" name="bg object 32"/>
          <p:cNvPicPr/>
          <p:nvPr/>
        </p:nvPicPr>
        <p:blipFill>
          <a:blip r:embed="rId18" cstate="print"/>
          <a:stretch>
            <a:fillRect/>
          </a:stretch>
        </p:blipFill>
        <p:spPr>
          <a:xfrm>
            <a:off x="3153067" y="877823"/>
            <a:ext cx="3107296" cy="478535"/>
          </a:xfrm>
          <a:prstGeom prst="rect">
            <a:avLst/>
          </a:prstGeom>
        </p:spPr>
      </p:pic>
      <p:pic>
        <p:nvPicPr>
          <p:cNvPr id="33" name="bg object 33"/>
          <p:cNvPicPr/>
          <p:nvPr/>
        </p:nvPicPr>
        <p:blipFill>
          <a:blip r:embed="rId19" cstate="print"/>
          <a:stretch>
            <a:fillRect/>
          </a:stretch>
        </p:blipFill>
        <p:spPr>
          <a:xfrm>
            <a:off x="0" y="874776"/>
            <a:ext cx="6049860" cy="484631"/>
          </a:xfrm>
          <a:prstGeom prst="rect">
            <a:avLst/>
          </a:prstGeom>
        </p:spPr>
      </p:pic>
      <p:sp>
        <p:nvSpPr>
          <p:cNvPr id="2" name="Holder 2"/>
          <p:cNvSpPr>
            <a:spLocks noGrp="1"/>
          </p:cNvSpPr>
          <p:nvPr>
            <p:ph type="title"/>
          </p:nvPr>
        </p:nvSpPr>
        <p:spPr/>
        <p:txBody>
          <a:bodyPr lIns="0" tIns="0" rIns="0" bIns="0"/>
          <a:lstStyle>
            <a:lvl1pPr>
              <a:defRPr sz="3100" b="0" i="1">
                <a:solidFill>
                  <a:srgbClr val="20352B"/>
                </a:solidFill>
                <a:latin typeface="Verdana"/>
                <a:cs typeface="Verdan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0" i="1">
                <a:solidFill>
                  <a:srgbClr val="20352B"/>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C7C8FB-296B-4446-A3CA-0B488D8C6D11}"/>
              </a:ext>
            </a:extLst>
          </p:cNvPr>
          <p:cNvSpPr>
            <a:spLocks noGrp="1"/>
          </p:cNvSpPr>
          <p:nvPr>
            <p:ph type="ftr" sz="quarter" idx="10"/>
          </p:nvPr>
        </p:nvSpPr>
        <p:spPr/>
        <p:txBody>
          <a:bodyPr/>
          <a:lstStyle/>
          <a:p>
            <a:endParaRPr lang="en-US"/>
          </a:p>
        </p:txBody>
      </p:sp>
      <p:sp>
        <p:nvSpPr>
          <p:cNvPr id="3" name="Date Placeholder 2">
            <a:extLst>
              <a:ext uri="{FF2B5EF4-FFF2-40B4-BE49-F238E27FC236}">
                <a16:creationId xmlns:a16="http://schemas.microsoft.com/office/drawing/2014/main" id="{67587B9A-84C2-4B3D-B2FC-FC23A4108914}"/>
              </a:ext>
            </a:extLst>
          </p:cNvPr>
          <p:cNvSpPr>
            <a:spLocks noGrp="1"/>
          </p:cNvSpPr>
          <p:nvPr>
            <p:ph type="dt" sz="half" idx="11"/>
          </p:nvPr>
        </p:nvSpPr>
        <p:spPr/>
        <p:txBody>
          <a:bodyPr/>
          <a:lstStyle/>
          <a:p>
            <a:fld id="{1D8BD707-D9CF-40AE-B4C6-C98DA3205C09}" type="datetimeFigureOut">
              <a:rPr lang="en-US" smtClean="0"/>
              <a:t>10/27/2024</a:t>
            </a:fld>
            <a:endParaRPr lang="en-US"/>
          </a:p>
        </p:txBody>
      </p:sp>
      <p:sp>
        <p:nvSpPr>
          <p:cNvPr id="4" name="Slide Number Placeholder 3">
            <a:extLst>
              <a:ext uri="{FF2B5EF4-FFF2-40B4-BE49-F238E27FC236}">
                <a16:creationId xmlns:a16="http://schemas.microsoft.com/office/drawing/2014/main" id="{150CBF3A-0744-4155-A513-62B6CE537115}"/>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9346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B3443DF7-4770-4159-8FD4-18D59D0E6224}"/>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pic>
        <p:nvPicPr>
          <p:cNvPr id="16" name="bg object 16"/>
          <p:cNvPicPr/>
          <p:nvPr/>
        </p:nvPicPr>
        <p:blipFill>
          <a:blip r:embed="rId8" cstate="print"/>
          <a:stretch>
            <a:fillRect/>
          </a:stretch>
        </p:blipFill>
        <p:spPr>
          <a:xfrm>
            <a:off x="0" y="0"/>
            <a:ext cx="9143999" cy="5143500"/>
          </a:xfrm>
          <a:prstGeom prst="rect">
            <a:avLst/>
          </a:prstGeom>
        </p:spPr>
      </p:pic>
      <p:sp>
        <p:nvSpPr>
          <p:cNvPr id="2" name="Holder 2"/>
          <p:cNvSpPr>
            <a:spLocks noGrp="1"/>
          </p:cNvSpPr>
          <p:nvPr>
            <p:ph type="title"/>
          </p:nvPr>
        </p:nvSpPr>
        <p:spPr>
          <a:xfrm>
            <a:off x="3281808" y="748791"/>
            <a:ext cx="2580383" cy="497840"/>
          </a:xfrm>
          <a:prstGeom prst="rect">
            <a:avLst/>
          </a:prstGeom>
        </p:spPr>
        <p:txBody>
          <a:bodyPr wrap="square" lIns="0" tIns="0" rIns="0" bIns="0">
            <a:spAutoFit/>
          </a:bodyPr>
          <a:lstStyle>
            <a:lvl1pPr>
              <a:defRPr sz="3100" b="0" i="1">
                <a:solidFill>
                  <a:srgbClr val="20352B"/>
                </a:solidFill>
                <a:latin typeface="Verdana"/>
                <a:cs typeface="Verdana"/>
              </a:defRPr>
            </a:lvl1pPr>
          </a:lstStyle>
          <a:p>
            <a:endParaRPr/>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10/27/2024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31.png"/><Relationship Id="rId3" Type="http://schemas.openxmlformats.org/officeDocument/2006/relationships/image" Target="../media/image67.png"/><Relationship Id="rId7" Type="http://schemas.openxmlformats.org/officeDocument/2006/relationships/image" Target="../media/image77.png"/><Relationship Id="rId12" Type="http://schemas.microsoft.com/office/2007/relationships/hdphoto" Target="../media/hdphoto2.wdp"/><Relationship Id="rId2" Type="http://schemas.openxmlformats.org/officeDocument/2006/relationships/image" Target="../media/image66.png"/><Relationship Id="rId1" Type="http://schemas.openxmlformats.org/officeDocument/2006/relationships/slideLayout" Target="../slideLayouts/slideLayout6.xml"/><Relationship Id="rId6" Type="http://schemas.openxmlformats.org/officeDocument/2006/relationships/image" Target="../media/image76.png"/><Relationship Id="rId11" Type="http://schemas.openxmlformats.org/officeDocument/2006/relationships/image" Target="../media/image130.png"/><Relationship Id="rId5" Type="http://schemas.openxmlformats.org/officeDocument/2006/relationships/image" Target="../media/image69.png"/><Relationship Id="rId10" Type="http://schemas.openxmlformats.org/officeDocument/2006/relationships/image" Target="../media/image129.png"/><Relationship Id="rId4" Type="http://schemas.openxmlformats.org/officeDocument/2006/relationships/image" Target="../media/image68.png"/><Relationship Id="rId9" Type="http://schemas.openxmlformats.org/officeDocument/2006/relationships/image" Target="../media/image128.png"/></Relationships>
</file>

<file path=ppt/slides/_rels/slide11.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18" Type="http://schemas.openxmlformats.org/officeDocument/2006/relationships/image" Target="../media/image67.png"/><Relationship Id="rId3" Type="http://schemas.openxmlformats.org/officeDocument/2006/relationships/image" Target="../media/image92.png"/><Relationship Id="rId21" Type="http://schemas.openxmlformats.org/officeDocument/2006/relationships/image" Target="../media/image60.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66.png"/><Relationship Id="rId2" Type="http://schemas.openxmlformats.org/officeDocument/2006/relationships/image" Target="../media/image91.png"/><Relationship Id="rId16" Type="http://schemas.openxmlformats.org/officeDocument/2006/relationships/image" Target="../media/image105.png"/><Relationship Id="rId20" Type="http://schemas.openxmlformats.org/officeDocument/2006/relationships/image" Target="../media/image69.png"/><Relationship Id="rId1" Type="http://schemas.openxmlformats.org/officeDocument/2006/relationships/slideLayout" Target="../slideLayouts/slideLayout6.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19" Type="http://schemas.openxmlformats.org/officeDocument/2006/relationships/image" Target="../media/image68.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2.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75.png"/><Relationship Id="rId3" Type="http://schemas.openxmlformats.org/officeDocument/2006/relationships/image" Target="../media/image67.png"/><Relationship Id="rId7" Type="http://schemas.openxmlformats.org/officeDocument/2006/relationships/image" Target="../media/image70.png"/><Relationship Id="rId12" Type="http://schemas.openxmlformats.org/officeDocument/2006/relationships/image" Target="../media/image74.png"/><Relationship Id="rId2" Type="http://schemas.openxmlformats.org/officeDocument/2006/relationships/image" Target="../media/image66.png"/><Relationship Id="rId1" Type="http://schemas.openxmlformats.org/officeDocument/2006/relationships/slideLayout" Target="../slideLayouts/slideLayout4.xml"/><Relationship Id="rId6" Type="http://schemas.openxmlformats.org/officeDocument/2006/relationships/image" Target="../media/image59.png"/><Relationship Id="rId11" Type="http://schemas.openxmlformats.org/officeDocument/2006/relationships/image" Target="../media/image73.png"/><Relationship Id="rId5" Type="http://schemas.openxmlformats.org/officeDocument/2006/relationships/image" Target="../media/image69.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68.png"/><Relationship Id="rId9" Type="http://schemas.openxmlformats.org/officeDocument/2006/relationships/image" Target="../media/image71.png"/><Relationship Id="rId14" Type="http://schemas.openxmlformats.org/officeDocument/2006/relationships/image" Target="../media/image76.png"/></Relationships>
</file>

<file path=ppt/slides/_rels/slide4.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5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69.png"/><Relationship Id="rId2" Type="http://schemas.openxmlformats.org/officeDocument/2006/relationships/image" Target="../media/image78.png"/><Relationship Id="rId16" Type="http://schemas.openxmlformats.org/officeDocument/2006/relationships/image" Target="../media/image68.png"/><Relationship Id="rId1" Type="http://schemas.openxmlformats.org/officeDocument/2006/relationships/slideLayout" Target="../slideLayouts/slideLayout5.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67.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66.png"/></Relationships>
</file>

<file path=ppt/slides/_rels/slide5.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7.png"/><Relationship Id="rId7" Type="http://schemas.openxmlformats.org/officeDocument/2006/relationships/image" Target="../media/image19.png"/><Relationship Id="rId12" Type="http://schemas.openxmlformats.org/officeDocument/2006/relationships/image" Target="../media/image75.png"/><Relationship Id="rId17" Type="http://schemas.microsoft.com/office/2007/relationships/hdphoto" Target="../media/hdphoto1.wdp"/><Relationship Id="rId2" Type="http://schemas.openxmlformats.org/officeDocument/2006/relationships/image" Target="../media/image66.png"/><Relationship Id="rId16" Type="http://schemas.openxmlformats.org/officeDocument/2006/relationships/image" Target="../media/image90.png"/><Relationship Id="rId1" Type="http://schemas.openxmlformats.org/officeDocument/2006/relationships/slideLayout" Target="../slideLayouts/slideLayout4.xm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69.png"/><Relationship Id="rId15" Type="http://schemas.openxmlformats.org/officeDocument/2006/relationships/image" Target="../media/image60.png"/><Relationship Id="rId10" Type="http://schemas.openxmlformats.org/officeDocument/2006/relationships/image" Target="../media/image73.png"/><Relationship Id="rId4" Type="http://schemas.openxmlformats.org/officeDocument/2006/relationships/image" Target="../media/image68.png"/><Relationship Id="rId9" Type="http://schemas.openxmlformats.org/officeDocument/2006/relationships/image" Target="../media/image72.png"/><Relationship Id="rId14" Type="http://schemas.openxmlformats.org/officeDocument/2006/relationships/image" Target="../media/image77.png"/></Relationships>
</file>

<file path=ppt/slides/_rels/slide6.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18" Type="http://schemas.openxmlformats.org/officeDocument/2006/relationships/image" Target="../media/image67.png"/><Relationship Id="rId3" Type="http://schemas.openxmlformats.org/officeDocument/2006/relationships/image" Target="../media/image92.png"/><Relationship Id="rId21" Type="http://schemas.openxmlformats.org/officeDocument/2006/relationships/image" Target="../media/image60.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66.png"/><Relationship Id="rId2" Type="http://schemas.openxmlformats.org/officeDocument/2006/relationships/image" Target="../media/image91.png"/><Relationship Id="rId16" Type="http://schemas.openxmlformats.org/officeDocument/2006/relationships/image" Target="../media/image105.png"/><Relationship Id="rId20" Type="http://schemas.openxmlformats.org/officeDocument/2006/relationships/image" Target="../media/image69.png"/><Relationship Id="rId1" Type="http://schemas.openxmlformats.org/officeDocument/2006/relationships/slideLayout" Target="../slideLayouts/slideLayout4.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19" Type="http://schemas.openxmlformats.org/officeDocument/2006/relationships/image" Target="../media/image68.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7.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18" Type="http://schemas.openxmlformats.org/officeDocument/2006/relationships/image" Target="../media/image67.png"/><Relationship Id="rId3" Type="http://schemas.openxmlformats.org/officeDocument/2006/relationships/image" Target="../media/image92.png"/><Relationship Id="rId21" Type="http://schemas.openxmlformats.org/officeDocument/2006/relationships/image" Target="../media/image60.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66.png"/><Relationship Id="rId2" Type="http://schemas.openxmlformats.org/officeDocument/2006/relationships/image" Target="../media/image91.png"/><Relationship Id="rId16" Type="http://schemas.openxmlformats.org/officeDocument/2006/relationships/image" Target="../media/image105.png"/><Relationship Id="rId20" Type="http://schemas.openxmlformats.org/officeDocument/2006/relationships/image" Target="../media/image69.png"/><Relationship Id="rId1" Type="http://schemas.openxmlformats.org/officeDocument/2006/relationships/slideLayout" Target="../slideLayouts/slideLayout6.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19" Type="http://schemas.openxmlformats.org/officeDocument/2006/relationships/image" Target="../media/image68.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8.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18" Type="http://schemas.openxmlformats.org/officeDocument/2006/relationships/image" Target="../media/image122.png"/><Relationship Id="rId26" Type="http://schemas.openxmlformats.org/officeDocument/2006/relationships/image" Target="../media/image68.png"/><Relationship Id="rId3" Type="http://schemas.openxmlformats.org/officeDocument/2006/relationships/image" Target="../media/image107.png"/><Relationship Id="rId21" Type="http://schemas.openxmlformats.org/officeDocument/2006/relationships/image" Target="../media/image125.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png"/><Relationship Id="rId25" Type="http://schemas.openxmlformats.org/officeDocument/2006/relationships/image" Target="../media/image67.png"/><Relationship Id="rId2" Type="http://schemas.openxmlformats.org/officeDocument/2006/relationships/image" Target="../media/image106.png"/><Relationship Id="rId16" Type="http://schemas.openxmlformats.org/officeDocument/2006/relationships/image" Target="../media/image120.png"/><Relationship Id="rId20"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15.png"/><Relationship Id="rId24" Type="http://schemas.openxmlformats.org/officeDocument/2006/relationships/image" Target="../media/image66.png"/><Relationship Id="rId5" Type="http://schemas.openxmlformats.org/officeDocument/2006/relationships/image" Target="../media/image109.png"/><Relationship Id="rId15" Type="http://schemas.openxmlformats.org/officeDocument/2006/relationships/image" Target="../media/image119.png"/><Relationship Id="rId23" Type="http://schemas.openxmlformats.org/officeDocument/2006/relationships/image" Target="../media/image127.png"/><Relationship Id="rId28" Type="http://schemas.openxmlformats.org/officeDocument/2006/relationships/image" Target="../media/image60.png"/><Relationship Id="rId10" Type="http://schemas.openxmlformats.org/officeDocument/2006/relationships/image" Target="../media/image114.png"/><Relationship Id="rId19" Type="http://schemas.openxmlformats.org/officeDocument/2006/relationships/image" Target="../media/image123.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 Id="rId22" Type="http://schemas.openxmlformats.org/officeDocument/2006/relationships/image" Target="../media/image126.png"/><Relationship Id="rId27" Type="http://schemas.openxmlformats.org/officeDocument/2006/relationships/image" Target="../media/image69.png"/></Relationships>
</file>

<file path=ppt/slides/_rels/slide9.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18" Type="http://schemas.openxmlformats.org/officeDocument/2006/relationships/image" Target="../media/image67.png"/><Relationship Id="rId3" Type="http://schemas.openxmlformats.org/officeDocument/2006/relationships/image" Target="../media/image92.png"/><Relationship Id="rId21" Type="http://schemas.openxmlformats.org/officeDocument/2006/relationships/image" Target="../media/image60.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66.png"/><Relationship Id="rId2" Type="http://schemas.openxmlformats.org/officeDocument/2006/relationships/image" Target="../media/image91.png"/><Relationship Id="rId16" Type="http://schemas.openxmlformats.org/officeDocument/2006/relationships/image" Target="../media/image105.png"/><Relationship Id="rId20" Type="http://schemas.openxmlformats.org/officeDocument/2006/relationships/image" Target="../media/image69.png"/><Relationship Id="rId1" Type="http://schemas.openxmlformats.org/officeDocument/2006/relationships/slideLayout" Target="../slideLayouts/slideLayout6.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19" Type="http://schemas.openxmlformats.org/officeDocument/2006/relationships/image" Target="../media/image68.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958840" y="0"/>
            <a:ext cx="3185159" cy="4876799"/>
          </a:xfrm>
          <a:prstGeom prst="rect">
            <a:avLst/>
          </a:prstGeom>
        </p:spPr>
      </p:pic>
      <p:pic>
        <p:nvPicPr>
          <p:cNvPr id="3" name="object 3"/>
          <p:cNvPicPr/>
          <p:nvPr/>
        </p:nvPicPr>
        <p:blipFill>
          <a:blip r:embed="rId3" cstate="print"/>
          <a:stretch>
            <a:fillRect/>
          </a:stretch>
        </p:blipFill>
        <p:spPr>
          <a:xfrm>
            <a:off x="0" y="2231135"/>
            <a:ext cx="1697735" cy="950975"/>
          </a:xfrm>
          <a:prstGeom prst="rect">
            <a:avLst/>
          </a:prstGeom>
        </p:spPr>
      </p:pic>
      <p:pic>
        <p:nvPicPr>
          <p:cNvPr id="4" name="object 4"/>
          <p:cNvPicPr/>
          <p:nvPr/>
        </p:nvPicPr>
        <p:blipFill>
          <a:blip r:embed="rId4" cstate="print"/>
          <a:stretch>
            <a:fillRect/>
          </a:stretch>
        </p:blipFill>
        <p:spPr>
          <a:xfrm>
            <a:off x="1594103" y="533400"/>
            <a:ext cx="1353311" cy="1069847"/>
          </a:xfrm>
          <a:prstGeom prst="rect">
            <a:avLst/>
          </a:prstGeom>
        </p:spPr>
      </p:pic>
      <p:pic>
        <p:nvPicPr>
          <p:cNvPr id="5" name="object 5"/>
          <p:cNvPicPr/>
          <p:nvPr/>
        </p:nvPicPr>
        <p:blipFill>
          <a:blip r:embed="rId5" cstate="print"/>
          <a:stretch>
            <a:fillRect/>
          </a:stretch>
        </p:blipFill>
        <p:spPr>
          <a:xfrm>
            <a:off x="6288023" y="3319271"/>
            <a:ext cx="847343" cy="667511"/>
          </a:xfrm>
          <a:prstGeom prst="rect">
            <a:avLst/>
          </a:prstGeom>
        </p:spPr>
      </p:pic>
      <p:pic>
        <p:nvPicPr>
          <p:cNvPr id="6" name="object 6"/>
          <p:cNvPicPr/>
          <p:nvPr/>
        </p:nvPicPr>
        <p:blipFill>
          <a:blip r:embed="rId6" cstate="print"/>
          <a:stretch>
            <a:fillRect/>
          </a:stretch>
        </p:blipFill>
        <p:spPr>
          <a:xfrm>
            <a:off x="1874520" y="4035564"/>
            <a:ext cx="682751" cy="469379"/>
          </a:xfrm>
          <a:prstGeom prst="rect">
            <a:avLst/>
          </a:prstGeom>
        </p:spPr>
      </p:pic>
      <p:pic>
        <p:nvPicPr>
          <p:cNvPr id="7" name="object 7"/>
          <p:cNvPicPr/>
          <p:nvPr/>
        </p:nvPicPr>
        <p:blipFill>
          <a:blip r:embed="rId7" cstate="print"/>
          <a:stretch>
            <a:fillRect/>
          </a:stretch>
        </p:blipFill>
        <p:spPr>
          <a:xfrm>
            <a:off x="633983" y="1380744"/>
            <a:ext cx="448055" cy="353567"/>
          </a:xfrm>
          <a:prstGeom prst="rect">
            <a:avLst/>
          </a:prstGeom>
        </p:spPr>
      </p:pic>
      <p:pic>
        <p:nvPicPr>
          <p:cNvPr id="8" name="object 8"/>
          <p:cNvPicPr/>
          <p:nvPr/>
        </p:nvPicPr>
        <p:blipFill>
          <a:blip r:embed="rId8" cstate="print"/>
          <a:stretch>
            <a:fillRect/>
          </a:stretch>
        </p:blipFill>
        <p:spPr>
          <a:xfrm>
            <a:off x="944880" y="4184903"/>
            <a:ext cx="533387" cy="417575"/>
          </a:xfrm>
          <a:prstGeom prst="rect">
            <a:avLst/>
          </a:prstGeom>
        </p:spPr>
      </p:pic>
      <p:grpSp>
        <p:nvGrpSpPr>
          <p:cNvPr id="9" name="object 9"/>
          <p:cNvGrpSpPr/>
          <p:nvPr/>
        </p:nvGrpSpPr>
        <p:grpSpPr>
          <a:xfrm>
            <a:off x="8214986" y="1012557"/>
            <a:ext cx="515620" cy="448309"/>
            <a:chOff x="8001000" y="2645664"/>
            <a:chExt cx="515620" cy="448309"/>
          </a:xfrm>
        </p:grpSpPr>
        <p:pic>
          <p:nvPicPr>
            <p:cNvPr id="10" name="object 10"/>
            <p:cNvPicPr/>
            <p:nvPr/>
          </p:nvPicPr>
          <p:blipFill>
            <a:blip r:embed="rId9" cstate="print"/>
            <a:stretch>
              <a:fillRect/>
            </a:stretch>
          </p:blipFill>
          <p:spPr>
            <a:xfrm>
              <a:off x="8001000" y="2816351"/>
              <a:ext cx="515111" cy="109727"/>
            </a:xfrm>
            <a:prstGeom prst="rect">
              <a:avLst/>
            </a:prstGeom>
          </p:spPr>
        </p:pic>
        <p:pic>
          <p:nvPicPr>
            <p:cNvPr id="11" name="object 11"/>
            <p:cNvPicPr/>
            <p:nvPr/>
          </p:nvPicPr>
          <p:blipFill>
            <a:blip r:embed="rId10" cstate="print"/>
            <a:stretch>
              <a:fillRect/>
            </a:stretch>
          </p:blipFill>
          <p:spPr>
            <a:xfrm>
              <a:off x="8168640" y="2645664"/>
              <a:ext cx="182879" cy="143255"/>
            </a:xfrm>
            <a:prstGeom prst="rect">
              <a:avLst/>
            </a:prstGeom>
          </p:spPr>
        </p:pic>
        <p:pic>
          <p:nvPicPr>
            <p:cNvPr id="12" name="object 12"/>
            <p:cNvPicPr/>
            <p:nvPr/>
          </p:nvPicPr>
          <p:blipFill>
            <a:blip r:embed="rId11" cstate="print"/>
            <a:stretch>
              <a:fillRect/>
            </a:stretch>
          </p:blipFill>
          <p:spPr>
            <a:xfrm>
              <a:off x="8168640" y="2950464"/>
              <a:ext cx="182879" cy="143255"/>
            </a:xfrm>
            <a:prstGeom prst="rect">
              <a:avLst/>
            </a:prstGeom>
          </p:spPr>
        </p:pic>
      </p:grpSp>
      <p:grpSp>
        <p:nvGrpSpPr>
          <p:cNvPr id="13" name="object 13"/>
          <p:cNvGrpSpPr/>
          <p:nvPr/>
        </p:nvGrpSpPr>
        <p:grpSpPr>
          <a:xfrm>
            <a:off x="1039367" y="1386840"/>
            <a:ext cx="3112135" cy="2377440"/>
            <a:chOff x="1039367" y="1386840"/>
            <a:chExt cx="3112135" cy="2377440"/>
          </a:xfrm>
        </p:grpSpPr>
        <p:pic>
          <p:nvPicPr>
            <p:cNvPr id="14" name="object 14"/>
            <p:cNvPicPr/>
            <p:nvPr/>
          </p:nvPicPr>
          <p:blipFill>
            <a:blip r:embed="rId12" cstate="print"/>
            <a:stretch>
              <a:fillRect/>
            </a:stretch>
          </p:blipFill>
          <p:spPr>
            <a:xfrm>
              <a:off x="1039367" y="1386840"/>
              <a:ext cx="3014471" cy="2374391"/>
            </a:xfrm>
            <a:prstGeom prst="rect">
              <a:avLst/>
            </a:prstGeom>
          </p:spPr>
        </p:pic>
        <p:pic>
          <p:nvPicPr>
            <p:cNvPr id="15" name="object 15"/>
            <p:cNvPicPr/>
            <p:nvPr/>
          </p:nvPicPr>
          <p:blipFill>
            <a:blip r:embed="rId13" cstate="print"/>
            <a:stretch>
              <a:fillRect/>
            </a:stretch>
          </p:blipFill>
          <p:spPr>
            <a:xfrm>
              <a:off x="1216152" y="1453896"/>
              <a:ext cx="2935223" cy="2310383"/>
            </a:xfrm>
            <a:prstGeom prst="rect">
              <a:avLst/>
            </a:prstGeom>
          </p:spPr>
        </p:pic>
      </p:grpSp>
      <p:pic>
        <p:nvPicPr>
          <p:cNvPr id="16" name="object 16"/>
          <p:cNvPicPr/>
          <p:nvPr/>
        </p:nvPicPr>
        <p:blipFill>
          <a:blip r:embed="rId14" cstate="print"/>
          <a:stretch>
            <a:fillRect/>
          </a:stretch>
        </p:blipFill>
        <p:spPr>
          <a:xfrm>
            <a:off x="8865949" y="-41910"/>
            <a:ext cx="100583" cy="5143500"/>
          </a:xfrm>
          <a:prstGeom prst="rect">
            <a:avLst/>
          </a:prstGeom>
        </p:spPr>
      </p:pic>
      <p:grpSp>
        <p:nvGrpSpPr>
          <p:cNvPr id="17" name="object 17"/>
          <p:cNvGrpSpPr/>
          <p:nvPr/>
        </p:nvGrpSpPr>
        <p:grpSpPr>
          <a:xfrm>
            <a:off x="990600" y="2142744"/>
            <a:ext cx="1402080" cy="1948180"/>
            <a:chOff x="990600" y="2142744"/>
            <a:chExt cx="1402080" cy="1948180"/>
          </a:xfrm>
        </p:grpSpPr>
        <p:pic>
          <p:nvPicPr>
            <p:cNvPr id="18" name="object 18"/>
            <p:cNvPicPr/>
            <p:nvPr/>
          </p:nvPicPr>
          <p:blipFill>
            <a:blip r:embed="rId15" cstate="print"/>
            <a:stretch>
              <a:fillRect/>
            </a:stretch>
          </p:blipFill>
          <p:spPr>
            <a:xfrm>
              <a:off x="1207008" y="2142744"/>
              <a:ext cx="481583" cy="1258823"/>
            </a:xfrm>
            <a:prstGeom prst="rect">
              <a:avLst/>
            </a:prstGeom>
          </p:spPr>
        </p:pic>
        <p:pic>
          <p:nvPicPr>
            <p:cNvPr id="19" name="object 19"/>
            <p:cNvPicPr/>
            <p:nvPr/>
          </p:nvPicPr>
          <p:blipFill>
            <a:blip r:embed="rId16" cstate="print"/>
            <a:stretch>
              <a:fillRect/>
            </a:stretch>
          </p:blipFill>
          <p:spPr>
            <a:xfrm>
              <a:off x="990600" y="2706623"/>
              <a:ext cx="518159" cy="591311"/>
            </a:xfrm>
            <a:prstGeom prst="rect">
              <a:avLst/>
            </a:prstGeom>
          </p:spPr>
        </p:pic>
        <p:pic>
          <p:nvPicPr>
            <p:cNvPr id="20" name="object 20"/>
            <p:cNvPicPr/>
            <p:nvPr/>
          </p:nvPicPr>
          <p:blipFill>
            <a:blip r:embed="rId17" cstate="print"/>
            <a:stretch>
              <a:fillRect/>
            </a:stretch>
          </p:blipFill>
          <p:spPr>
            <a:xfrm>
              <a:off x="1106424" y="2377439"/>
              <a:ext cx="460247" cy="978407"/>
            </a:xfrm>
            <a:prstGeom prst="rect">
              <a:avLst/>
            </a:prstGeom>
          </p:spPr>
        </p:pic>
        <p:pic>
          <p:nvPicPr>
            <p:cNvPr id="21" name="object 21"/>
            <p:cNvPicPr/>
            <p:nvPr/>
          </p:nvPicPr>
          <p:blipFill>
            <a:blip r:embed="rId18" cstate="print"/>
            <a:stretch>
              <a:fillRect/>
            </a:stretch>
          </p:blipFill>
          <p:spPr>
            <a:xfrm>
              <a:off x="1584960" y="2529840"/>
              <a:ext cx="807707" cy="789431"/>
            </a:xfrm>
            <a:prstGeom prst="rect">
              <a:avLst/>
            </a:prstGeom>
          </p:spPr>
        </p:pic>
        <p:pic>
          <p:nvPicPr>
            <p:cNvPr id="22" name="object 22"/>
            <p:cNvPicPr/>
            <p:nvPr/>
          </p:nvPicPr>
          <p:blipFill>
            <a:blip r:embed="rId19" cstate="print"/>
            <a:stretch>
              <a:fillRect/>
            </a:stretch>
          </p:blipFill>
          <p:spPr>
            <a:xfrm>
              <a:off x="1569719" y="2697479"/>
              <a:ext cx="609599" cy="685799"/>
            </a:xfrm>
            <a:prstGeom prst="rect">
              <a:avLst/>
            </a:prstGeom>
          </p:spPr>
        </p:pic>
        <p:pic>
          <p:nvPicPr>
            <p:cNvPr id="23" name="object 23"/>
            <p:cNvPicPr/>
            <p:nvPr/>
          </p:nvPicPr>
          <p:blipFill>
            <a:blip r:embed="rId20" cstate="print"/>
            <a:stretch>
              <a:fillRect/>
            </a:stretch>
          </p:blipFill>
          <p:spPr>
            <a:xfrm>
              <a:off x="1106424" y="3270504"/>
              <a:ext cx="859535" cy="819911"/>
            </a:xfrm>
            <a:prstGeom prst="rect">
              <a:avLst/>
            </a:prstGeom>
          </p:spPr>
        </p:pic>
        <p:pic>
          <p:nvPicPr>
            <p:cNvPr id="24" name="object 24"/>
            <p:cNvPicPr/>
            <p:nvPr/>
          </p:nvPicPr>
          <p:blipFill>
            <a:blip r:embed="rId21" cstate="print"/>
            <a:stretch>
              <a:fillRect/>
            </a:stretch>
          </p:blipFill>
          <p:spPr>
            <a:xfrm>
              <a:off x="1014983" y="3224783"/>
              <a:ext cx="1033271" cy="268223"/>
            </a:xfrm>
            <a:prstGeom prst="rect">
              <a:avLst/>
            </a:prstGeom>
          </p:spPr>
        </p:pic>
      </p:grpSp>
      <p:sp>
        <p:nvSpPr>
          <p:cNvPr id="29" name="TextBox 28">
            <a:extLst>
              <a:ext uri="{FF2B5EF4-FFF2-40B4-BE49-F238E27FC236}">
                <a16:creationId xmlns:a16="http://schemas.microsoft.com/office/drawing/2014/main" id="{BB9B3FF5-6CC2-4648-B054-9C5843555DA1}"/>
              </a:ext>
            </a:extLst>
          </p:cNvPr>
          <p:cNvSpPr txBox="1"/>
          <p:nvPr/>
        </p:nvSpPr>
        <p:spPr>
          <a:xfrm>
            <a:off x="2659211" y="2347561"/>
            <a:ext cx="6270050"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accent5">
                    <a:lumMod val="50000"/>
                  </a:schemeClr>
                </a:solidFill>
                <a:effectLst/>
                <a:uLnTx/>
                <a:uFillTx/>
                <a:latin typeface="#9Slide03 SVNNew Athletic M54" panose="02000500000000000000" pitchFamily="2" charset="0"/>
                <a:ea typeface="+mn-ea"/>
                <a:cs typeface="+mn-cs"/>
              </a:rPr>
              <a:t>TÌM HIỂU Ý NGHĨA CỦA PHÁT TRIỂN KINH TẾ - XÃ HỘI </a:t>
            </a:r>
            <a:endParaRPr kumimoji="0" lang="en-US" sz="2400" b="1" i="0" u="none" strike="noStrike" kern="1200" cap="none" spc="0" normalizeH="0" baseline="0" noProof="0">
              <a:ln>
                <a:noFill/>
              </a:ln>
              <a:solidFill>
                <a:schemeClr val="accent5">
                  <a:lumMod val="50000"/>
                </a:schemeClr>
              </a:solidFill>
              <a:effectLst/>
              <a:uLnTx/>
              <a:uFillTx/>
              <a:latin typeface="#9Slide03 SVNNew Athletic M54" panose="02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accent5">
                    <a:lumMod val="50000"/>
                  </a:schemeClr>
                </a:solidFill>
                <a:effectLst/>
                <a:uLnTx/>
                <a:uFillTx/>
                <a:latin typeface="#9Slide03 SVNNew Athletic M54" panose="02000500000000000000" pitchFamily="2" charset="0"/>
                <a:ea typeface="+mn-ea"/>
                <a:cs typeface="+mn-cs"/>
              </a:rPr>
              <a:t>ĐỐI VỚI AN NINH QUỐC PHÒNG </a:t>
            </a:r>
            <a:endParaRPr kumimoji="0" lang="en-US" sz="2400" b="1" i="0" u="none" strike="noStrike" kern="1200" cap="none" spc="0" normalizeH="0" baseline="0" noProof="0">
              <a:ln>
                <a:noFill/>
              </a:ln>
              <a:solidFill>
                <a:schemeClr val="accent5">
                  <a:lumMod val="50000"/>
                </a:schemeClr>
              </a:solidFill>
              <a:effectLst/>
              <a:uLnTx/>
              <a:uFillTx/>
              <a:latin typeface="#9Slide03 SVNNew Athletic M54" panose="02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accent5">
                    <a:lumMod val="50000"/>
                  </a:schemeClr>
                </a:solidFill>
                <a:effectLst/>
                <a:uLnTx/>
                <a:uFillTx/>
                <a:latin typeface="#9Slide03 SVNNew Athletic M54" panose="02000500000000000000" pitchFamily="2" charset="0"/>
                <a:ea typeface="+mn-ea"/>
                <a:cs typeface="+mn-cs"/>
              </a:rPr>
              <a:t>Ở TÂY NGUYÊN</a:t>
            </a:r>
            <a:endParaRPr kumimoji="0" lang="en-US" sz="2400" b="1" i="0" u="none" strike="noStrike" kern="1200" cap="none" spc="0" normalizeH="0" baseline="0" noProof="0">
              <a:ln>
                <a:noFill/>
              </a:ln>
              <a:solidFill>
                <a:schemeClr val="accent5">
                  <a:lumMod val="50000"/>
                </a:schemeClr>
              </a:solidFill>
              <a:effectLst/>
              <a:uLnTx/>
              <a:uFillTx/>
              <a:latin typeface="#9Slide03 SVNNew Athletic M54" panose="02000500000000000000" pitchFamily="2" charset="0"/>
              <a:ea typeface="+mn-ea"/>
              <a:cs typeface="+mn-cs"/>
            </a:endParaRPr>
          </a:p>
        </p:txBody>
      </p:sp>
      <p:sp>
        <p:nvSpPr>
          <p:cNvPr id="26" name="TextBox 25">
            <a:extLst>
              <a:ext uri="{FF2B5EF4-FFF2-40B4-BE49-F238E27FC236}">
                <a16:creationId xmlns:a16="http://schemas.microsoft.com/office/drawing/2014/main" id="{C994142D-841A-4B0E-9A3E-78DF3C6D05C2}"/>
              </a:ext>
            </a:extLst>
          </p:cNvPr>
          <p:cNvSpPr txBox="1"/>
          <p:nvPr/>
        </p:nvSpPr>
        <p:spPr>
          <a:xfrm>
            <a:off x="441147" y="438912"/>
            <a:ext cx="314025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chemeClr val="accent2">
                    <a:lumMod val="50000"/>
                  </a:schemeClr>
                </a:solidFill>
                <a:effectLst/>
                <a:uLnTx/>
                <a:uFillTx/>
                <a:latin typeface="#9Slide05 Beautiful Caps" panose="02040603050506020204" pitchFamily="18" charset="0"/>
                <a:ea typeface="+mn-ea"/>
                <a:cs typeface="+mn-cs"/>
              </a:rPr>
              <a:t>Bài 31</a:t>
            </a:r>
          </a:p>
        </p:txBody>
      </p:sp>
      <p:sp>
        <p:nvSpPr>
          <p:cNvPr id="28" name="TextBox 27">
            <a:extLst>
              <a:ext uri="{FF2B5EF4-FFF2-40B4-BE49-F238E27FC236}">
                <a16:creationId xmlns:a16="http://schemas.microsoft.com/office/drawing/2014/main" id="{DD4FAF15-4822-4FFD-9C3A-7D8A50108B10}"/>
              </a:ext>
            </a:extLst>
          </p:cNvPr>
          <p:cNvSpPr txBox="1"/>
          <p:nvPr/>
        </p:nvSpPr>
        <p:spPr>
          <a:xfrm>
            <a:off x="1964782" y="1868941"/>
            <a:ext cx="1914834" cy="523220"/>
          </a:xfrm>
          <a:prstGeom prst="rect">
            <a:avLst/>
          </a:prstGeom>
          <a:noFill/>
        </p:spPr>
        <p:txBody>
          <a:bodyPr wrap="square">
            <a:spAutoFit/>
          </a:bodyPr>
          <a:lstStyle/>
          <a:p>
            <a:r>
              <a:rPr kumimoji="0" lang="vi-VN" sz="2800" b="1" i="0" u="none" strike="noStrike" kern="1200" cap="none" spc="0" normalizeH="0" baseline="0" noProof="0">
                <a:ln>
                  <a:noFill/>
                </a:ln>
                <a:solidFill>
                  <a:schemeClr val="bg1"/>
                </a:solidFill>
                <a:effectLst/>
                <a:uLnTx/>
                <a:uFillTx/>
                <a:latin typeface="#9Slide03 SVNNew Athletic M54" panose="02000500000000000000" pitchFamily="2" charset="0"/>
                <a:ea typeface="+mn-ea"/>
                <a:cs typeface="+mn-cs"/>
              </a:rPr>
              <a:t>THỰC HÀNH: </a:t>
            </a:r>
            <a:endParaRPr lang="en-US" sz="2800">
              <a:solidFill>
                <a:schemeClr val="bg1"/>
              </a:solidFill>
            </a:endParaRPr>
          </a:p>
        </p:txBody>
      </p:sp>
    </p:spTree>
    <p:extLst>
      <p:ext uri="{BB962C8B-B14F-4D97-AF65-F5344CB8AC3E}">
        <p14:creationId xmlns:p14="http://schemas.microsoft.com/office/powerpoint/2010/main" val="1753543375"/>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object 15"/>
          <p:cNvGrpSpPr/>
          <p:nvPr/>
        </p:nvGrpSpPr>
        <p:grpSpPr>
          <a:xfrm>
            <a:off x="3716" y="46159"/>
            <a:ext cx="3958684" cy="497205"/>
            <a:chOff x="0" y="768096"/>
            <a:chExt cx="2688590" cy="497205"/>
          </a:xfrm>
        </p:grpSpPr>
        <p:pic>
          <p:nvPicPr>
            <p:cNvPr id="16" name="object 16"/>
            <p:cNvPicPr/>
            <p:nvPr/>
          </p:nvPicPr>
          <p:blipFill>
            <a:blip r:embed="rId2" cstate="print"/>
            <a:stretch>
              <a:fillRect/>
            </a:stretch>
          </p:blipFill>
          <p:spPr>
            <a:xfrm>
              <a:off x="2389632" y="1027176"/>
              <a:ext cx="298703" cy="237743"/>
            </a:xfrm>
            <a:prstGeom prst="rect">
              <a:avLst/>
            </a:prstGeom>
          </p:spPr>
        </p:pic>
        <p:pic>
          <p:nvPicPr>
            <p:cNvPr id="17" name="object 17"/>
            <p:cNvPicPr/>
            <p:nvPr/>
          </p:nvPicPr>
          <p:blipFill>
            <a:blip r:embed="rId3" cstate="print"/>
            <a:stretch>
              <a:fillRect/>
            </a:stretch>
          </p:blipFill>
          <p:spPr>
            <a:xfrm>
              <a:off x="579119" y="774191"/>
              <a:ext cx="2109215" cy="374903"/>
            </a:xfrm>
            <a:prstGeom prst="rect">
              <a:avLst/>
            </a:prstGeom>
          </p:spPr>
        </p:pic>
        <p:pic>
          <p:nvPicPr>
            <p:cNvPr id="18" name="object 18"/>
            <p:cNvPicPr/>
            <p:nvPr/>
          </p:nvPicPr>
          <p:blipFill>
            <a:blip r:embed="rId4" cstate="print"/>
            <a:stretch>
              <a:fillRect/>
            </a:stretch>
          </p:blipFill>
          <p:spPr>
            <a:xfrm>
              <a:off x="405384" y="768096"/>
              <a:ext cx="2133587" cy="493775"/>
            </a:xfrm>
            <a:prstGeom prst="rect">
              <a:avLst/>
            </a:prstGeom>
          </p:spPr>
        </p:pic>
        <p:pic>
          <p:nvPicPr>
            <p:cNvPr id="19" name="object 19"/>
            <p:cNvPicPr/>
            <p:nvPr/>
          </p:nvPicPr>
          <p:blipFill>
            <a:blip r:embed="rId5" cstate="print"/>
            <a:stretch>
              <a:fillRect/>
            </a:stretch>
          </p:blipFill>
          <p:spPr>
            <a:xfrm>
              <a:off x="0" y="768096"/>
              <a:ext cx="2395727" cy="496823"/>
            </a:xfrm>
            <a:prstGeom prst="rect">
              <a:avLst/>
            </a:prstGeom>
          </p:spPr>
        </p:pic>
      </p:grpSp>
      <p:grpSp>
        <p:nvGrpSpPr>
          <p:cNvPr id="12" name="object 12"/>
          <p:cNvGrpSpPr/>
          <p:nvPr/>
        </p:nvGrpSpPr>
        <p:grpSpPr>
          <a:xfrm>
            <a:off x="7046976" y="3566160"/>
            <a:ext cx="2097405" cy="1577340"/>
            <a:chOff x="7046976" y="3566160"/>
            <a:chExt cx="2097405" cy="1577340"/>
          </a:xfrm>
        </p:grpSpPr>
        <p:pic>
          <p:nvPicPr>
            <p:cNvPr id="13" name="object 13"/>
            <p:cNvPicPr/>
            <p:nvPr/>
          </p:nvPicPr>
          <p:blipFill>
            <a:blip r:embed="rId6" cstate="print"/>
            <a:stretch>
              <a:fillRect/>
            </a:stretch>
          </p:blipFill>
          <p:spPr>
            <a:xfrm>
              <a:off x="7046976" y="3566160"/>
              <a:ext cx="2097023" cy="1577339"/>
            </a:xfrm>
            <a:prstGeom prst="rect">
              <a:avLst/>
            </a:prstGeom>
          </p:spPr>
        </p:pic>
        <p:pic>
          <p:nvPicPr>
            <p:cNvPr id="14" name="object 14"/>
            <p:cNvPicPr/>
            <p:nvPr/>
          </p:nvPicPr>
          <p:blipFill>
            <a:blip r:embed="rId7" cstate="print"/>
            <a:stretch>
              <a:fillRect/>
            </a:stretch>
          </p:blipFill>
          <p:spPr>
            <a:xfrm>
              <a:off x="7214616" y="3697224"/>
              <a:ext cx="1929383" cy="1446275"/>
            </a:xfrm>
            <a:prstGeom prst="rect">
              <a:avLst/>
            </a:prstGeom>
          </p:spPr>
        </p:pic>
      </p:grpSp>
      <p:sp>
        <p:nvSpPr>
          <p:cNvPr id="21" name="TextBox 20">
            <a:extLst>
              <a:ext uri="{FF2B5EF4-FFF2-40B4-BE49-F238E27FC236}">
                <a16:creationId xmlns:a16="http://schemas.microsoft.com/office/drawing/2014/main" id="{14D715E3-1FFC-4D49-A1A7-90EC02FF18AB}"/>
              </a:ext>
            </a:extLst>
          </p:cNvPr>
          <p:cNvSpPr txBox="1"/>
          <p:nvPr/>
        </p:nvSpPr>
        <p:spPr>
          <a:xfrm>
            <a:off x="838587" y="60283"/>
            <a:ext cx="30508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497D"/>
                </a:solidFill>
                <a:effectLst/>
                <a:uLnTx/>
                <a:uFillTx/>
                <a:latin typeface="#9Slide03 SVNNew Athletic M54" panose="02000500000000000000" pitchFamily="2" charset="0"/>
                <a:ea typeface="+mn-ea"/>
                <a:cs typeface="+mn-cs"/>
              </a:rPr>
              <a:t>TRÌNH BÀY BÁO CÁO</a:t>
            </a:r>
            <a:r>
              <a:rPr kumimoji="0" lang="vi-VN" sz="2800" b="1" i="0" u="none" strike="noStrike" kern="1200" cap="none" spc="0" normalizeH="0" baseline="0" noProof="0">
                <a:ln>
                  <a:noFill/>
                </a:ln>
                <a:solidFill>
                  <a:srgbClr val="1F497D"/>
                </a:solidFill>
                <a:effectLst/>
                <a:uLnTx/>
                <a:uFillTx/>
                <a:latin typeface="#9Slide03 SVNNew Athletic M54" panose="02000500000000000000" pitchFamily="2" charset="0"/>
                <a:ea typeface="+mn-ea"/>
                <a:cs typeface="+mn-cs"/>
              </a:rPr>
              <a:t>: </a:t>
            </a:r>
            <a:endParaRPr kumimoji="0" lang="en-US" sz="2800" b="0" i="0" u="none" strike="noStrike" kern="1200" cap="none" spc="0" normalizeH="0" baseline="0" noProof="0">
              <a:ln>
                <a:noFill/>
              </a:ln>
              <a:solidFill>
                <a:srgbClr val="1F497D"/>
              </a:solidFill>
              <a:effectLst/>
              <a:uLnTx/>
              <a:uFillTx/>
              <a:latin typeface="Calibri"/>
              <a:ea typeface="+mn-ea"/>
              <a:cs typeface="+mn-cs"/>
            </a:endParaRPr>
          </a:p>
        </p:txBody>
      </p:sp>
      <p:pic>
        <p:nvPicPr>
          <p:cNvPr id="27" name="object 9">
            <a:extLst>
              <a:ext uri="{FF2B5EF4-FFF2-40B4-BE49-F238E27FC236}">
                <a16:creationId xmlns:a16="http://schemas.microsoft.com/office/drawing/2014/main" id="{502FE25D-511B-4D99-B929-9F81DB78FF8D}"/>
              </a:ext>
            </a:extLst>
          </p:cNvPr>
          <p:cNvPicPr/>
          <p:nvPr/>
        </p:nvPicPr>
        <p:blipFill>
          <a:blip r:embed="rId8" cstate="print"/>
          <a:stretch>
            <a:fillRect/>
          </a:stretch>
        </p:blipFill>
        <p:spPr>
          <a:xfrm>
            <a:off x="407171" y="229038"/>
            <a:ext cx="408431" cy="320039"/>
          </a:xfrm>
          <a:prstGeom prst="rect">
            <a:avLst/>
          </a:prstGeom>
        </p:spPr>
      </p:pic>
      <p:sp>
        <p:nvSpPr>
          <p:cNvPr id="28" name="object 17">
            <a:extLst>
              <a:ext uri="{FF2B5EF4-FFF2-40B4-BE49-F238E27FC236}">
                <a16:creationId xmlns:a16="http://schemas.microsoft.com/office/drawing/2014/main" id="{DA9869C6-2ED3-4897-A94D-77198F42D936}"/>
              </a:ext>
            </a:extLst>
          </p:cNvPr>
          <p:cNvSpPr txBox="1">
            <a:spLocks noGrp="1"/>
          </p:cNvSpPr>
          <p:nvPr>
            <p:ph type="title" idx="4294967295"/>
          </p:nvPr>
        </p:nvSpPr>
        <p:spPr>
          <a:xfrm>
            <a:off x="0" y="-95250"/>
            <a:ext cx="908050" cy="782637"/>
          </a:xfrm>
          <a:prstGeom prst="rect">
            <a:avLst/>
          </a:prstGeom>
        </p:spPr>
        <p:txBody>
          <a:bodyPr vert="horz" wrap="square" lIns="0" tIns="13335" rIns="0" bIns="0" rtlCol="0">
            <a:spAutoFit/>
          </a:bodyPr>
          <a:lstStyle/>
          <a:p>
            <a:pPr marL="81280">
              <a:lnSpc>
                <a:spcPts val="6534"/>
              </a:lnSpc>
              <a:spcBef>
                <a:spcPts val="105"/>
              </a:spcBef>
            </a:pPr>
            <a:r>
              <a:rPr sz="4800" i="0" spc="-575">
                <a:latin typeface="Verdana"/>
                <a:cs typeface="Verdana"/>
              </a:rPr>
              <a:t>0</a:t>
            </a:r>
            <a:r>
              <a:rPr lang="en-US" sz="4800" i="0" spc="-575">
                <a:latin typeface="Verdana"/>
                <a:cs typeface="Verdana"/>
              </a:rPr>
              <a:t>2</a:t>
            </a:r>
            <a:endParaRPr sz="4800">
              <a:latin typeface="Verdana"/>
              <a:cs typeface="Verdana"/>
            </a:endParaRPr>
          </a:p>
        </p:txBody>
      </p:sp>
      <p:grpSp>
        <p:nvGrpSpPr>
          <p:cNvPr id="34" name="Group 33">
            <a:extLst>
              <a:ext uri="{FF2B5EF4-FFF2-40B4-BE49-F238E27FC236}">
                <a16:creationId xmlns:a16="http://schemas.microsoft.com/office/drawing/2014/main" id="{7DCC894F-324A-4ACE-A59E-BAA937EF46A0}"/>
              </a:ext>
            </a:extLst>
          </p:cNvPr>
          <p:cNvGrpSpPr/>
          <p:nvPr/>
        </p:nvGrpSpPr>
        <p:grpSpPr>
          <a:xfrm>
            <a:off x="2812162" y="784890"/>
            <a:ext cx="2896838" cy="2410840"/>
            <a:chOff x="4379383" y="685800"/>
            <a:chExt cx="4123044" cy="3431328"/>
          </a:xfrm>
        </p:grpSpPr>
        <p:pic>
          <p:nvPicPr>
            <p:cNvPr id="35" name="Picture 34">
              <a:extLst>
                <a:ext uri="{FF2B5EF4-FFF2-40B4-BE49-F238E27FC236}">
                  <a16:creationId xmlns:a16="http://schemas.microsoft.com/office/drawing/2014/main" id="{CEEE067F-F767-4320-985A-453833B59AF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6777"/>
            <a:stretch/>
          </p:blipFill>
          <p:spPr>
            <a:xfrm>
              <a:off x="4379383" y="685800"/>
              <a:ext cx="4123044" cy="3431328"/>
            </a:xfrm>
            <a:prstGeom prst="rect">
              <a:avLst/>
            </a:prstGeom>
          </p:spPr>
        </p:pic>
        <p:pic>
          <p:nvPicPr>
            <p:cNvPr id="36" name="Picture 35">
              <a:extLst>
                <a:ext uri="{FF2B5EF4-FFF2-40B4-BE49-F238E27FC236}">
                  <a16:creationId xmlns:a16="http://schemas.microsoft.com/office/drawing/2014/main" id="{2EB34D5D-A896-4F6E-9D67-C3717DEF3A9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89994" y="975668"/>
              <a:ext cx="2118829" cy="2118830"/>
            </a:xfrm>
            <a:prstGeom prst="rect">
              <a:avLst/>
            </a:prstGeom>
          </p:spPr>
        </p:pic>
      </p:grpSp>
      <p:cxnSp>
        <p:nvCxnSpPr>
          <p:cNvPr id="37" name="Google Shape;1167;p41">
            <a:extLst>
              <a:ext uri="{FF2B5EF4-FFF2-40B4-BE49-F238E27FC236}">
                <a16:creationId xmlns:a16="http://schemas.microsoft.com/office/drawing/2014/main" id="{ADD8E535-B44F-4241-BA32-9DE1B12C1174}"/>
              </a:ext>
            </a:extLst>
          </p:cNvPr>
          <p:cNvCxnSpPr/>
          <p:nvPr/>
        </p:nvCxnSpPr>
        <p:spPr>
          <a:xfrm>
            <a:off x="5226988" y="2498791"/>
            <a:ext cx="919200" cy="1889200"/>
          </a:xfrm>
          <a:prstGeom prst="bentConnector3">
            <a:avLst>
              <a:gd name="adj1" fmla="val 60176"/>
            </a:avLst>
          </a:prstGeom>
          <a:noFill/>
          <a:ln w="19050" cap="flat" cmpd="sng">
            <a:solidFill>
              <a:srgbClr val="6582B2"/>
            </a:solidFill>
            <a:prstDash val="solid"/>
            <a:round/>
            <a:headEnd type="none" w="med" len="med"/>
            <a:tailEnd type="triangle" w="med" len="med"/>
          </a:ln>
        </p:spPr>
      </p:cxnSp>
      <p:cxnSp>
        <p:nvCxnSpPr>
          <p:cNvPr id="38" name="Google Shape;1158;p41">
            <a:extLst>
              <a:ext uri="{FF2B5EF4-FFF2-40B4-BE49-F238E27FC236}">
                <a16:creationId xmlns:a16="http://schemas.microsoft.com/office/drawing/2014/main" id="{C8F41F0C-B6E4-4D9B-98DA-69EF75AFE7E1}"/>
              </a:ext>
            </a:extLst>
          </p:cNvPr>
          <p:cNvCxnSpPr>
            <a:cxnSpLocks/>
          </p:cNvCxnSpPr>
          <p:nvPr/>
        </p:nvCxnSpPr>
        <p:spPr>
          <a:xfrm rot="10800000" flipH="1">
            <a:off x="2244906" y="2553658"/>
            <a:ext cx="919200" cy="1889200"/>
          </a:xfrm>
          <a:prstGeom prst="bentConnector3">
            <a:avLst>
              <a:gd name="adj1" fmla="val 34519"/>
            </a:avLst>
          </a:prstGeom>
          <a:noFill/>
          <a:ln w="19050" cap="flat" cmpd="sng">
            <a:solidFill>
              <a:srgbClr val="6582B2"/>
            </a:solidFill>
            <a:prstDash val="solid"/>
            <a:round/>
            <a:headEnd type="none" w="med" len="med"/>
            <a:tailEnd type="triangle" w="med" len="med"/>
          </a:ln>
        </p:spPr>
      </p:cxnSp>
      <p:pic>
        <p:nvPicPr>
          <p:cNvPr id="40" name="Picture 39">
            <a:extLst>
              <a:ext uri="{FF2B5EF4-FFF2-40B4-BE49-F238E27FC236}">
                <a16:creationId xmlns:a16="http://schemas.microsoft.com/office/drawing/2014/main" id="{333C52B0-38FF-4037-B752-398C789F7DE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6777"/>
          <a:stretch/>
        </p:blipFill>
        <p:spPr>
          <a:xfrm>
            <a:off x="5691006" y="3331642"/>
            <a:ext cx="2538594" cy="2112698"/>
          </a:xfrm>
          <a:prstGeom prst="rect">
            <a:avLst/>
          </a:prstGeom>
        </p:spPr>
      </p:pic>
      <p:pic>
        <p:nvPicPr>
          <p:cNvPr id="42" name="Hình ảnh 4">
            <a:extLst>
              <a:ext uri="{FF2B5EF4-FFF2-40B4-BE49-F238E27FC236}">
                <a16:creationId xmlns:a16="http://schemas.microsoft.com/office/drawing/2014/main" id="{A1E4F139-55E4-4D05-8D0E-F20BEB4EAD81}"/>
              </a:ext>
            </a:extLst>
          </p:cNvPr>
          <p:cNvPicPr>
            <a:picLocks noChangeAspect="1"/>
          </p:cNvPicPr>
          <p:nvPr/>
        </p:nvPicPr>
        <p:blipFill>
          <a:blip r:embed="rId11">
            <a:extLst>
              <a:ext uri="{BEBA8EAE-BF5A-486C-A8C5-ECC9F3942E4B}">
                <a14:imgProps xmlns:a14="http://schemas.microsoft.com/office/drawing/2010/main">
                  <a14:imgLayer r:embed="rId12">
                    <a14:imgEffect>
                      <a14:saturation sat="400000"/>
                    </a14:imgEffect>
                  </a14:imgLayer>
                </a14:imgProps>
              </a:ext>
            </a:extLst>
          </a:blip>
          <a:stretch>
            <a:fillRect/>
          </a:stretch>
        </p:blipFill>
        <p:spPr>
          <a:xfrm>
            <a:off x="6434028" y="3658289"/>
            <a:ext cx="1086642" cy="1002968"/>
          </a:xfrm>
          <a:prstGeom prst="ellipse">
            <a:avLst/>
          </a:prstGeom>
        </p:spPr>
      </p:pic>
      <p:pic>
        <p:nvPicPr>
          <p:cNvPr id="44" name="Picture 43">
            <a:extLst>
              <a:ext uri="{FF2B5EF4-FFF2-40B4-BE49-F238E27FC236}">
                <a16:creationId xmlns:a16="http://schemas.microsoft.com/office/drawing/2014/main" id="{A4497D18-9E26-4900-8A6F-80CA939DC68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6777"/>
          <a:stretch/>
        </p:blipFill>
        <p:spPr>
          <a:xfrm>
            <a:off x="128406" y="3257550"/>
            <a:ext cx="2538594" cy="2112698"/>
          </a:xfrm>
          <a:prstGeom prst="rect">
            <a:avLst/>
          </a:prstGeom>
        </p:spPr>
      </p:pic>
      <p:pic>
        <p:nvPicPr>
          <p:cNvPr id="43" name="Picture 42">
            <a:extLst>
              <a:ext uri="{FF2B5EF4-FFF2-40B4-BE49-F238E27FC236}">
                <a16:creationId xmlns:a16="http://schemas.microsoft.com/office/drawing/2014/main" id="{54F3D586-AE67-46E1-BAFC-8401A3B6BB4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6524" y="3471129"/>
            <a:ext cx="1104854" cy="1104854"/>
          </a:xfrm>
          <a:prstGeom prst="rect">
            <a:avLst/>
          </a:prstGeom>
        </p:spPr>
      </p:pic>
      <p:sp>
        <p:nvSpPr>
          <p:cNvPr id="45" name="TextBox 44">
            <a:extLst>
              <a:ext uri="{FF2B5EF4-FFF2-40B4-BE49-F238E27FC236}">
                <a16:creationId xmlns:a16="http://schemas.microsoft.com/office/drawing/2014/main" id="{7501C8F8-7BC7-4FD5-A1EC-57361A9407BA}"/>
              </a:ext>
            </a:extLst>
          </p:cNvPr>
          <p:cNvSpPr txBox="1"/>
          <p:nvPr/>
        </p:nvSpPr>
        <p:spPr>
          <a:xfrm>
            <a:off x="2550073" y="2810646"/>
            <a:ext cx="3114102" cy="1323439"/>
          </a:xfrm>
          <a:prstGeom prst="rect">
            <a:avLst/>
          </a:prstGeom>
          <a:noFill/>
        </p:spPr>
        <p:txBody>
          <a:bodyPr wrap="square">
            <a:spAutoFit/>
          </a:bodyPr>
          <a:lstStyle/>
          <a:p>
            <a:pPr algn="ctr"/>
            <a:r>
              <a:rPr lang="en-US" sz="1600">
                <a:solidFill>
                  <a:schemeClr val="tx2"/>
                </a:solidFill>
                <a:latin typeface="#9Slide03 SFU Futura_12" panose="00000400000000000000" pitchFamily="2" charset="0"/>
              </a:rPr>
              <a:t>L</a:t>
            </a:r>
            <a:r>
              <a:rPr lang="vi-VN" sz="1600">
                <a:solidFill>
                  <a:schemeClr val="tx2"/>
                </a:solidFill>
                <a:latin typeface="#9Slide03 SFU Futura_12" panose="00000400000000000000" pitchFamily="2" charset="0"/>
              </a:rPr>
              <a:t>à địa bàn chiến lược đặc biệt quan trọng về kinh tế - xã hội, môi trường sinh thái, an ninh quốc phòng và đối ngoại của cả nước</a:t>
            </a:r>
          </a:p>
        </p:txBody>
      </p:sp>
      <p:sp>
        <p:nvSpPr>
          <p:cNvPr id="46" name="TextBox 45">
            <a:extLst>
              <a:ext uri="{FF2B5EF4-FFF2-40B4-BE49-F238E27FC236}">
                <a16:creationId xmlns:a16="http://schemas.microsoft.com/office/drawing/2014/main" id="{45CDBAED-1045-4EA7-A50B-9749CE52A955}"/>
              </a:ext>
            </a:extLst>
          </p:cNvPr>
          <p:cNvSpPr txBox="1"/>
          <p:nvPr/>
        </p:nvSpPr>
        <p:spPr>
          <a:xfrm>
            <a:off x="41121" y="674107"/>
            <a:ext cx="3506580" cy="1815882"/>
          </a:xfrm>
          <a:prstGeom prst="rect">
            <a:avLst/>
          </a:prstGeom>
          <a:noFill/>
        </p:spPr>
        <p:txBody>
          <a:bodyPr wrap="square">
            <a:spAutoFit/>
          </a:bodyPr>
          <a:lstStyle/>
          <a:p>
            <a:pPr algn="ctr"/>
            <a:r>
              <a:rPr lang="en-US" sz="1600">
                <a:solidFill>
                  <a:schemeClr val="tx2"/>
                </a:solidFill>
                <a:latin typeface="#9Slide03 SFU Futura_12" panose="00000400000000000000" pitchFamily="2" charset="0"/>
              </a:rPr>
              <a:t>L</a:t>
            </a:r>
            <a:r>
              <a:rPr lang="vi-VN" sz="1600">
                <a:solidFill>
                  <a:schemeClr val="tx2"/>
                </a:solidFill>
                <a:latin typeface="#9Slide03 SFU Futura_12" panose="00000400000000000000" pitchFamily="2" charset="0"/>
              </a:rPr>
              <a:t>à cơ sở để giữ vững an ninh quốc phòng khu vực biên giới; ổn định trật tự, an toàn xã hội; tạo điều kiện bảo tồn và phát triển hệ sinh thái rừng, nhất là rừng đầu nguồn và đa dạng sinh học, đảm bảo an ninh môi trường; đảm bảo an ninh nguồn nước.</a:t>
            </a:r>
          </a:p>
        </p:txBody>
      </p:sp>
      <p:sp>
        <p:nvSpPr>
          <p:cNvPr id="47" name="TextBox 46">
            <a:extLst>
              <a:ext uri="{FF2B5EF4-FFF2-40B4-BE49-F238E27FC236}">
                <a16:creationId xmlns:a16="http://schemas.microsoft.com/office/drawing/2014/main" id="{6CFCC0E7-43F6-450F-AD40-6BE6F95F7455}"/>
              </a:ext>
            </a:extLst>
          </p:cNvPr>
          <p:cNvSpPr txBox="1"/>
          <p:nvPr/>
        </p:nvSpPr>
        <p:spPr>
          <a:xfrm>
            <a:off x="5379835" y="557284"/>
            <a:ext cx="3506580" cy="2062103"/>
          </a:xfrm>
          <a:prstGeom prst="rect">
            <a:avLst/>
          </a:prstGeom>
          <a:noFill/>
        </p:spPr>
        <p:txBody>
          <a:bodyPr wrap="square">
            <a:spAutoFit/>
          </a:bodyPr>
          <a:lstStyle/>
          <a:p>
            <a:pPr algn="ctr"/>
            <a:r>
              <a:rPr lang="en-US" sz="1600">
                <a:solidFill>
                  <a:schemeClr val="tx2"/>
                </a:solidFill>
                <a:latin typeface="#9Slide03 SFU Futura_12" panose="00000400000000000000" pitchFamily="2" charset="0"/>
              </a:rPr>
              <a:t>Góp phần giữ gìn hoà bình, hữu nghị, hợp tác cùng phát triển với các nước láng giềng, tăng cường kết nối với các nước trong khu vực Tiểu vùng sông Mê Công, nhất là khuôn khổ Hợp tác Tiểu vùng Mê Công mở rộng, khu vực tam giác phát triển VN - Lào - Campuchia và các nước ASEAN</a:t>
            </a:r>
            <a:endParaRPr lang="vi-VN" sz="1600">
              <a:solidFill>
                <a:schemeClr val="tx2"/>
              </a:solidFill>
              <a:latin typeface="#9Slide03 SFU Futura_12" panose="00000400000000000000" pitchFamily="2" charset="0"/>
            </a:endParaRPr>
          </a:p>
        </p:txBody>
      </p:sp>
    </p:spTree>
    <p:extLst>
      <p:ext uri="{BB962C8B-B14F-4D97-AF65-F5344CB8AC3E}">
        <p14:creationId xmlns:p14="http://schemas.microsoft.com/office/powerpoint/2010/main" val="1572209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5">
                                            <p:txEl>
                                              <p:pRg st="0" end="0"/>
                                            </p:txEl>
                                          </p:spTgt>
                                        </p:tgtEl>
                                        <p:attrNameLst>
                                          <p:attrName>style.visibility</p:attrName>
                                        </p:attrNameLst>
                                      </p:cBhvr>
                                      <p:to>
                                        <p:strVal val="visible"/>
                                      </p:to>
                                    </p:set>
                                    <p:animEffect transition="in" filter="fade">
                                      <p:cBhvr>
                                        <p:cTn id="20" dur="1000"/>
                                        <p:tgtEl>
                                          <p:spTgt spid="45">
                                            <p:txEl>
                                              <p:pRg st="0" end="0"/>
                                            </p:txEl>
                                          </p:spTgt>
                                        </p:tgtEl>
                                      </p:cBhvr>
                                    </p:animEffect>
                                    <p:anim calcmode="lin" valueType="num">
                                      <p:cBhvr>
                                        <p:cTn id="21"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6">
                                            <p:txEl>
                                              <p:pRg st="0" end="0"/>
                                            </p:txEl>
                                          </p:spTgt>
                                        </p:tgtEl>
                                        <p:attrNameLst>
                                          <p:attrName>style.visibility</p:attrName>
                                        </p:attrNameLst>
                                      </p:cBhvr>
                                      <p:to>
                                        <p:strVal val="visible"/>
                                      </p:to>
                                    </p:set>
                                    <p:animEffect transition="in" filter="fade">
                                      <p:cBhvr>
                                        <p:cTn id="27" dur="1000"/>
                                        <p:tgtEl>
                                          <p:spTgt spid="46">
                                            <p:txEl>
                                              <p:pRg st="0" end="0"/>
                                            </p:txEl>
                                          </p:spTgt>
                                        </p:tgtEl>
                                      </p:cBhvr>
                                    </p:animEffect>
                                    <p:anim calcmode="lin" valueType="num">
                                      <p:cBhvr>
                                        <p:cTn id="2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7">
                                            <p:txEl>
                                              <p:pRg st="0" end="0"/>
                                            </p:txEl>
                                          </p:spTgt>
                                        </p:tgtEl>
                                        <p:attrNameLst>
                                          <p:attrName>style.visibility</p:attrName>
                                        </p:attrNameLst>
                                      </p:cBhvr>
                                      <p:to>
                                        <p:strVal val="visible"/>
                                      </p:to>
                                    </p:set>
                                    <p:animEffect transition="in" filter="fade">
                                      <p:cBhvr>
                                        <p:cTn id="34" dur="1000"/>
                                        <p:tgtEl>
                                          <p:spTgt spid="47">
                                            <p:txEl>
                                              <p:pRg st="0" end="0"/>
                                            </p:txEl>
                                          </p:spTgt>
                                        </p:tgtEl>
                                      </p:cBhvr>
                                    </p:animEffect>
                                    <p:anim calcmode="lin" valueType="num">
                                      <p:cBhvr>
                                        <p:cTn id="35"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P spid="46" grpId="0" build="p"/>
      <p:bldP spid="4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96823" y="231660"/>
            <a:ext cx="1124711" cy="4428731"/>
          </a:xfrm>
          <a:prstGeom prst="rect">
            <a:avLst/>
          </a:prstGeom>
        </p:spPr>
      </p:pic>
      <p:pic>
        <p:nvPicPr>
          <p:cNvPr id="3" name="object 3"/>
          <p:cNvPicPr/>
          <p:nvPr/>
        </p:nvPicPr>
        <p:blipFill>
          <a:blip r:embed="rId3" cstate="print"/>
          <a:stretch>
            <a:fillRect/>
          </a:stretch>
        </p:blipFill>
        <p:spPr>
          <a:xfrm>
            <a:off x="7630520" y="-31817"/>
            <a:ext cx="1825751" cy="5143500"/>
          </a:xfrm>
          <a:prstGeom prst="rect">
            <a:avLst/>
          </a:prstGeom>
        </p:spPr>
      </p:pic>
      <p:pic>
        <p:nvPicPr>
          <p:cNvPr id="4" name="object 4"/>
          <p:cNvPicPr/>
          <p:nvPr/>
        </p:nvPicPr>
        <p:blipFill>
          <a:blip r:embed="rId4" cstate="print"/>
          <a:stretch>
            <a:fillRect/>
          </a:stretch>
        </p:blipFill>
        <p:spPr>
          <a:xfrm>
            <a:off x="705612" y="1046601"/>
            <a:ext cx="499871" cy="393191"/>
          </a:xfrm>
          <a:prstGeom prst="rect">
            <a:avLst/>
          </a:prstGeom>
        </p:spPr>
      </p:pic>
      <p:grpSp>
        <p:nvGrpSpPr>
          <p:cNvPr id="5" name="object 5"/>
          <p:cNvGrpSpPr/>
          <p:nvPr/>
        </p:nvGrpSpPr>
        <p:grpSpPr>
          <a:xfrm>
            <a:off x="8382000" y="4552950"/>
            <a:ext cx="607060" cy="527685"/>
            <a:chOff x="7345680" y="4032503"/>
            <a:chExt cx="607060" cy="527685"/>
          </a:xfrm>
        </p:grpSpPr>
        <p:pic>
          <p:nvPicPr>
            <p:cNvPr id="6" name="object 6"/>
            <p:cNvPicPr/>
            <p:nvPr/>
          </p:nvPicPr>
          <p:blipFill>
            <a:blip r:embed="rId5" cstate="print"/>
            <a:stretch>
              <a:fillRect/>
            </a:stretch>
          </p:blipFill>
          <p:spPr>
            <a:xfrm>
              <a:off x="7345680" y="4233671"/>
              <a:ext cx="606538" cy="124967"/>
            </a:xfrm>
            <a:prstGeom prst="rect">
              <a:avLst/>
            </a:prstGeom>
          </p:spPr>
        </p:pic>
        <p:pic>
          <p:nvPicPr>
            <p:cNvPr id="7" name="object 7"/>
            <p:cNvPicPr/>
            <p:nvPr/>
          </p:nvPicPr>
          <p:blipFill>
            <a:blip r:embed="rId6" cstate="print"/>
            <a:stretch>
              <a:fillRect/>
            </a:stretch>
          </p:blipFill>
          <p:spPr>
            <a:xfrm>
              <a:off x="7540752" y="4032503"/>
              <a:ext cx="216407" cy="167639"/>
            </a:xfrm>
            <a:prstGeom prst="rect">
              <a:avLst/>
            </a:prstGeom>
          </p:spPr>
        </p:pic>
        <p:pic>
          <p:nvPicPr>
            <p:cNvPr id="8" name="object 8"/>
            <p:cNvPicPr/>
            <p:nvPr/>
          </p:nvPicPr>
          <p:blipFill>
            <a:blip r:embed="rId7" cstate="print"/>
            <a:stretch>
              <a:fillRect/>
            </a:stretch>
          </p:blipFill>
          <p:spPr>
            <a:xfrm>
              <a:off x="7540752" y="4389119"/>
              <a:ext cx="216407" cy="170687"/>
            </a:xfrm>
            <a:prstGeom prst="rect">
              <a:avLst/>
            </a:prstGeom>
          </p:spPr>
        </p:pic>
      </p:grpSp>
      <p:grpSp>
        <p:nvGrpSpPr>
          <p:cNvPr id="9" name="object 9"/>
          <p:cNvGrpSpPr/>
          <p:nvPr/>
        </p:nvGrpSpPr>
        <p:grpSpPr>
          <a:xfrm>
            <a:off x="76200" y="1392935"/>
            <a:ext cx="3566160" cy="2499360"/>
            <a:chOff x="911352" y="1392935"/>
            <a:chExt cx="3566160" cy="2499360"/>
          </a:xfrm>
        </p:grpSpPr>
        <p:pic>
          <p:nvPicPr>
            <p:cNvPr id="10" name="object 10"/>
            <p:cNvPicPr/>
            <p:nvPr/>
          </p:nvPicPr>
          <p:blipFill>
            <a:blip r:embed="rId8" cstate="print"/>
            <a:stretch>
              <a:fillRect/>
            </a:stretch>
          </p:blipFill>
          <p:spPr>
            <a:xfrm>
              <a:off x="911352" y="1551432"/>
              <a:ext cx="2840735" cy="2194559"/>
            </a:xfrm>
            <a:prstGeom prst="rect">
              <a:avLst/>
            </a:prstGeom>
          </p:spPr>
        </p:pic>
        <p:pic>
          <p:nvPicPr>
            <p:cNvPr id="11" name="object 11"/>
            <p:cNvPicPr/>
            <p:nvPr/>
          </p:nvPicPr>
          <p:blipFill>
            <a:blip r:embed="rId9" cstate="print"/>
            <a:stretch>
              <a:fillRect/>
            </a:stretch>
          </p:blipFill>
          <p:spPr>
            <a:xfrm>
              <a:off x="1167383" y="1392935"/>
              <a:ext cx="2834639" cy="2176271"/>
            </a:xfrm>
            <a:prstGeom prst="rect">
              <a:avLst/>
            </a:prstGeom>
          </p:spPr>
        </p:pic>
        <p:pic>
          <p:nvPicPr>
            <p:cNvPr id="12" name="object 12"/>
            <p:cNvPicPr/>
            <p:nvPr/>
          </p:nvPicPr>
          <p:blipFill>
            <a:blip r:embed="rId10" cstate="print"/>
            <a:stretch>
              <a:fillRect/>
            </a:stretch>
          </p:blipFill>
          <p:spPr>
            <a:xfrm>
              <a:off x="3288791" y="1944623"/>
              <a:ext cx="484631" cy="1258823"/>
            </a:xfrm>
            <a:prstGeom prst="rect">
              <a:avLst/>
            </a:prstGeom>
          </p:spPr>
        </p:pic>
        <p:pic>
          <p:nvPicPr>
            <p:cNvPr id="13" name="object 13"/>
            <p:cNvPicPr/>
            <p:nvPr/>
          </p:nvPicPr>
          <p:blipFill>
            <a:blip r:embed="rId11" cstate="print"/>
            <a:stretch>
              <a:fillRect/>
            </a:stretch>
          </p:blipFill>
          <p:spPr>
            <a:xfrm>
              <a:off x="3072384" y="2511551"/>
              <a:ext cx="518159" cy="591311"/>
            </a:xfrm>
            <a:prstGeom prst="rect">
              <a:avLst/>
            </a:prstGeom>
          </p:spPr>
        </p:pic>
        <p:pic>
          <p:nvPicPr>
            <p:cNvPr id="14" name="object 14"/>
            <p:cNvPicPr/>
            <p:nvPr/>
          </p:nvPicPr>
          <p:blipFill>
            <a:blip r:embed="rId12" cstate="print"/>
            <a:stretch>
              <a:fillRect/>
            </a:stretch>
          </p:blipFill>
          <p:spPr>
            <a:xfrm>
              <a:off x="3185160" y="2179320"/>
              <a:ext cx="466343" cy="978407"/>
            </a:xfrm>
            <a:prstGeom prst="rect">
              <a:avLst/>
            </a:prstGeom>
          </p:spPr>
        </p:pic>
        <p:pic>
          <p:nvPicPr>
            <p:cNvPr id="15" name="object 15"/>
            <p:cNvPicPr/>
            <p:nvPr/>
          </p:nvPicPr>
          <p:blipFill>
            <a:blip r:embed="rId13" cstate="print"/>
            <a:stretch>
              <a:fillRect/>
            </a:stretch>
          </p:blipFill>
          <p:spPr>
            <a:xfrm>
              <a:off x="3666744" y="2331720"/>
              <a:ext cx="810767" cy="789431"/>
            </a:xfrm>
            <a:prstGeom prst="rect">
              <a:avLst/>
            </a:prstGeom>
          </p:spPr>
        </p:pic>
        <p:pic>
          <p:nvPicPr>
            <p:cNvPr id="16" name="object 16"/>
            <p:cNvPicPr/>
            <p:nvPr/>
          </p:nvPicPr>
          <p:blipFill>
            <a:blip r:embed="rId14" cstate="print"/>
            <a:stretch>
              <a:fillRect/>
            </a:stretch>
          </p:blipFill>
          <p:spPr>
            <a:xfrm>
              <a:off x="3648456" y="2499360"/>
              <a:ext cx="612647" cy="685799"/>
            </a:xfrm>
            <a:prstGeom prst="rect">
              <a:avLst/>
            </a:prstGeom>
          </p:spPr>
        </p:pic>
        <p:pic>
          <p:nvPicPr>
            <p:cNvPr id="17" name="object 17"/>
            <p:cNvPicPr/>
            <p:nvPr/>
          </p:nvPicPr>
          <p:blipFill>
            <a:blip r:embed="rId15" cstate="print"/>
            <a:stretch>
              <a:fillRect/>
            </a:stretch>
          </p:blipFill>
          <p:spPr>
            <a:xfrm>
              <a:off x="3188208" y="3072383"/>
              <a:ext cx="859535" cy="819911"/>
            </a:xfrm>
            <a:prstGeom prst="rect">
              <a:avLst/>
            </a:prstGeom>
          </p:spPr>
        </p:pic>
        <p:pic>
          <p:nvPicPr>
            <p:cNvPr id="18" name="object 18"/>
            <p:cNvPicPr/>
            <p:nvPr/>
          </p:nvPicPr>
          <p:blipFill>
            <a:blip r:embed="rId16" cstate="print"/>
            <a:stretch>
              <a:fillRect/>
            </a:stretch>
          </p:blipFill>
          <p:spPr>
            <a:xfrm>
              <a:off x="3096767" y="3026664"/>
              <a:ext cx="1036319" cy="268223"/>
            </a:xfrm>
            <a:prstGeom prst="rect">
              <a:avLst/>
            </a:prstGeom>
          </p:spPr>
        </p:pic>
      </p:grpSp>
      <p:grpSp>
        <p:nvGrpSpPr>
          <p:cNvPr id="24" name="object 15">
            <a:extLst>
              <a:ext uri="{FF2B5EF4-FFF2-40B4-BE49-F238E27FC236}">
                <a16:creationId xmlns:a16="http://schemas.microsoft.com/office/drawing/2014/main" id="{439BBDF4-0C12-4CAC-BEFD-D53F376EF60C}"/>
              </a:ext>
            </a:extLst>
          </p:cNvPr>
          <p:cNvGrpSpPr/>
          <p:nvPr/>
        </p:nvGrpSpPr>
        <p:grpSpPr>
          <a:xfrm>
            <a:off x="3716" y="292222"/>
            <a:ext cx="3958684" cy="497205"/>
            <a:chOff x="0" y="768096"/>
            <a:chExt cx="2688590" cy="497205"/>
          </a:xfrm>
        </p:grpSpPr>
        <p:pic>
          <p:nvPicPr>
            <p:cNvPr id="25" name="object 16">
              <a:extLst>
                <a:ext uri="{FF2B5EF4-FFF2-40B4-BE49-F238E27FC236}">
                  <a16:creationId xmlns:a16="http://schemas.microsoft.com/office/drawing/2014/main" id="{94B2F19C-8638-4B83-B566-F4EDC6032888}"/>
                </a:ext>
              </a:extLst>
            </p:cNvPr>
            <p:cNvPicPr/>
            <p:nvPr/>
          </p:nvPicPr>
          <p:blipFill>
            <a:blip r:embed="rId17" cstate="print"/>
            <a:stretch>
              <a:fillRect/>
            </a:stretch>
          </p:blipFill>
          <p:spPr>
            <a:xfrm>
              <a:off x="2389632" y="1027176"/>
              <a:ext cx="298703" cy="237743"/>
            </a:xfrm>
            <a:prstGeom prst="rect">
              <a:avLst/>
            </a:prstGeom>
          </p:spPr>
        </p:pic>
        <p:pic>
          <p:nvPicPr>
            <p:cNvPr id="26" name="object 17">
              <a:extLst>
                <a:ext uri="{FF2B5EF4-FFF2-40B4-BE49-F238E27FC236}">
                  <a16:creationId xmlns:a16="http://schemas.microsoft.com/office/drawing/2014/main" id="{E05FF48F-2E9E-4D1D-8D18-235FE421140A}"/>
                </a:ext>
              </a:extLst>
            </p:cNvPr>
            <p:cNvPicPr/>
            <p:nvPr/>
          </p:nvPicPr>
          <p:blipFill>
            <a:blip r:embed="rId18" cstate="print"/>
            <a:stretch>
              <a:fillRect/>
            </a:stretch>
          </p:blipFill>
          <p:spPr>
            <a:xfrm>
              <a:off x="579119" y="774191"/>
              <a:ext cx="2109215" cy="374903"/>
            </a:xfrm>
            <a:prstGeom prst="rect">
              <a:avLst/>
            </a:prstGeom>
          </p:spPr>
        </p:pic>
        <p:pic>
          <p:nvPicPr>
            <p:cNvPr id="27" name="object 18">
              <a:extLst>
                <a:ext uri="{FF2B5EF4-FFF2-40B4-BE49-F238E27FC236}">
                  <a16:creationId xmlns:a16="http://schemas.microsoft.com/office/drawing/2014/main" id="{054A6BD4-D97E-4FFE-9801-AAE0F61AEF66}"/>
                </a:ext>
              </a:extLst>
            </p:cNvPr>
            <p:cNvPicPr/>
            <p:nvPr/>
          </p:nvPicPr>
          <p:blipFill>
            <a:blip r:embed="rId19" cstate="print"/>
            <a:stretch>
              <a:fillRect/>
            </a:stretch>
          </p:blipFill>
          <p:spPr>
            <a:xfrm>
              <a:off x="405384" y="768096"/>
              <a:ext cx="2133587" cy="493775"/>
            </a:xfrm>
            <a:prstGeom prst="rect">
              <a:avLst/>
            </a:prstGeom>
          </p:spPr>
        </p:pic>
        <p:pic>
          <p:nvPicPr>
            <p:cNvPr id="28" name="object 19">
              <a:extLst>
                <a:ext uri="{FF2B5EF4-FFF2-40B4-BE49-F238E27FC236}">
                  <a16:creationId xmlns:a16="http://schemas.microsoft.com/office/drawing/2014/main" id="{CCEFFFF5-B843-4531-A71A-F4073EC17429}"/>
                </a:ext>
              </a:extLst>
            </p:cNvPr>
            <p:cNvPicPr/>
            <p:nvPr/>
          </p:nvPicPr>
          <p:blipFill>
            <a:blip r:embed="rId20" cstate="print"/>
            <a:stretch>
              <a:fillRect/>
            </a:stretch>
          </p:blipFill>
          <p:spPr>
            <a:xfrm>
              <a:off x="0" y="768096"/>
              <a:ext cx="2395727" cy="496823"/>
            </a:xfrm>
            <a:prstGeom prst="rect">
              <a:avLst/>
            </a:prstGeom>
          </p:spPr>
        </p:pic>
      </p:grpSp>
      <p:sp>
        <p:nvSpPr>
          <p:cNvPr id="29" name="TextBox 28">
            <a:extLst>
              <a:ext uri="{FF2B5EF4-FFF2-40B4-BE49-F238E27FC236}">
                <a16:creationId xmlns:a16="http://schemas.microsoft.com/office/drawing/2014/main" id="{467E0AE4-007C-4C69-9E9E-485F619DEDE6}"/>
              </a:ext>
            </a:extLst>
          </p:cNvPr>
          <p:cNvSpPr txBox="1"/>
          <p:nvPr/>
        </p:nvSpPr>
        <p:spPr>
          <a:xfrm>
            <a:off x="838587" y="306346"/>
            <a:ext cx="30508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497D"/>
                </a:solidFill>
                <a:effectLst/>
                <a:uLnTx/>
                <a:uFillTx/>
                <a:latin typeface="#9Slide03 SVNNew Athletic M54" panose="02000500000000000000" pitchFamily="2" charset="0"/>
                <a:ea typeface="+mn-ea"/>
                <a:cs typeface="+mn-cs"/>
              </a:rPr>
              <a:t>TRÌNH BÀY BÁO CÁO</a:t>
            </a:r>
            <a:r>
              <a:rPr kumimoji="0" lang="vi-VN" sz="2800" b="1" i="0" u="none" strike="noStrike" kern="1200" cap="none" spc="0" normalizeH="0" baseline="0" noProof="0">
                <a:ln>
                  <a:noFill/>
                </a:ln>
                <a:solidFill>
                  <a:srgbClr val="1F497D"/>
                </a:solidFill>
                <a:effectLst/>
                <a:uLnTx/>
                <a:uFillTx/>
                <a:latin typeface="#9Slide03 SVNNew Athletic M54" panose="02000500000000000000" pitchFamily="2" charset="0"/>
                <a:ea typeface="+mn-ea"/>
                <a:cs typeface="+mn-cs"/>
              </a:rPr>
              <a:t>: </a:t>
            </a:r>
            <a:endParaRPr kumimoji="0" lang="en-US" sz="2800" b="0" i="0" u="none" strike="noStrike" kern="1200" cap="none" spc="0" normalizeH="0" baseline="0" noProof="0">
              <a:ln>
                <a:noFill/>
              </a:ln>
              <a:solidFill>
                <a:srgbClr val="1F497D"/>
              </a:solidFill>
              <a:effectLst/>
              <a:uLnTx/>
              <a:uFillTx/>
              <a:latin typeface="Calibri"/>
              <a:ea typeface="+mn-ea"/>
              <a:cs typeface="+mn-cs"/>
            </a:endParaRPr>
          </a:p>
        </p:txBody>
      </p:sp>
      <p:pic>
        <p:nvPicPr>
          <p:cNvPr id="30" name="object 9">
            <a:extLst>
              <a:ext uri="{FF2B5EF4-FFF2-40B4-BE49-F238E27FC236}">
                <a16:creationId xmlns:a16="http://schemas.microsoft.com/office/drawing/2014/main" id="{F0186173-1924-4BA6-BA10-7029678C2AF1}"/>
              </a:ext>
            </a:extLst>
          </p:cNvPr>
          <p:cNvPicPr/>
          <p:nvPr/>
        </p:nvPicPr>
        <p:blipFill>
          <a:blip r:embed="rId21" cstate="print"/>
          <a:stretch>
            <a:fillRect/>
          </a:stretch>
        </p:blipFill>
        <p:spPr>
          <a:xfrm>
            <a:off x="407171" y="475101"/>
            <a:ext cx="408431" cy="320039"/>
          </a:xfrm>
          <a:prstGeom prst="rect">
            <a:avLst/>
          </a:prstGeom>
        </p:spPr>
      </p:pic>
      <p:sp>
        <p:nvSpPr>
          <p:cNvPr id="31" name="object 17">
            <a:extLst>
              <a:ext uri="{FF2B5EF4-FFF2-40B4-BE49-F238E27FC236}">
                <a16:creationId xmlns:a16="http://schemas.microsoft.com/office/drawing/2014/main" id="{C2507F1E-2E88-406E-B200-0F31946D2811}"/>
              </a:ext>
            </a:extLst>
          </p:cNvPr>
          <p:cNvSpPr txBox="1">
            <a:spLocks noGrp="1"/>
          </p:cNvSpPr>
          <p:nvPr>
            <p:ph type="title" idx="4294967295"/>
          </p:nvPr>
        </p:nvSpPr>
        <p:spPr>
          <a:xfrm>
            <a:off x="0" y="150813"/>
            <a:ext cx="908050" cy="782637"/>
          </a:xfrm>
          <a:prstGeom prst="rect">
            <a:avLst/>
          </a:prstGeom>
        </p:spPr>
        <p:txBody>
          <a:bodyPr vert="horz" wrap="square" lIns="0" tIns="13335" rIns="0" bIns="0" rtlCol="0">
            <a:spAutoFit/>
          </a:bodyPr>
          <a:lstStyle/>
          <a:p>
            <a:pPr marL="81280">
              <a:lnSpc>
                <a:spcPts val="6534"/>
              </a:lnSpc>
              <a:spcBef>
                <a:spcPts val="105"/>
              </a:spcBef>
            </a:pPr>
            <a:r>
              <a:rPr sz="4800" i="0" spc="-575">
                <a:latin typeface="Verdana"/>
                <a:cs typeface="Verdana"/>
              </a:rPr>
              <a:t>0</a:t>
            </a:r>
            <a:r>
              <a:rPr lang="en-US" sz="4800" i="0" spc="-575">
                <a:latin typeface="Verdana"/>
                <a:cs typeface="Verdana"/>
              </a:rPr>
              <a:t>2</a:t>
            </a:r>
            <a:endParaRPr sz="4800">
              <a:latin typeface="Verdana"/>
              <a:cs typeface="Verdana"/>
            </a:endParaRPr>
          </a:p>
        </p:txBody>
      </p:sp>
      <p:sp>
        <p:nvSpPr>
          <p:cNvPr id="34" name="TextBox 33">
            <a:extLst>
              <a:ext uri="{FF2B5EF4-FFF2-40B4-BE49-F238E27FC236}">
                <a16:creationId xmlns:a16="http://schemas.microsoft.com/office/drawing/2014/main" id="{E3024446-1E62-4002-BE1F-83F1986B4892}"/>
              </a:ext>
            </a:extLst>
          </p:cNvPr>
          <p:cNvSpPr txBox="1"/>
          <p:nvPr/>
        </p:nvSpPr>
        <p:spPr>
          <a:xfrm>
            <a:off x="689603" y="2505676"/>
            <a:ext cx="176778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9Slide03 SVNNew Athletic M54" panose="02000500000000000000" pitchFamily="2" charset="0"/>
                <a:ea typeface="+mn-ea"/>
                <a:cs typeface="+mn-cs"/>
              </a:rPr>
              <a:t>KẾT LUẬN</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E56390BE-2501-4FA5-A590-2C104D26ED57}"/>
              </a:ext>
            </a:extLst>
          </p:cNvPr>
          <p:cNvSpPr txBox="1"/>
          <p:nvPr/>
        </p:nvSpPr>
        <p:spPr>
          <a:xfrm>
            <a:off x="3632931" y="1537881"/>
            <a:ext cx="4944141" cy="2031325"/>
          </a:xfrm>
          <a:prstGeom prst="rect">
            <a:avLst/>
          </a:prstGeom>
          <a:solidFill>
            <a:schemeClr val="bg2"/>
          </a:solidFill>
          <a:effectLst>
            <a:outerShdw blurRad="50800" dist="38100" dir="5400000" algn="t" rotWithShape="0">
              <a:prstClr val="black">
                <a:alpha val="40000"/>
              </a:prstClr>
            </a:outerShdw>
          </a:effectLst>
        </p:spPr>
        <p:txBody>
          <a:bodyPr wrap="square">
            <a:spAutoFit/>
          </a:bodyPr>
          <a:lstStyle/>
          <a:p>
            <a:pPr algn="ctr"/>
            <a:r>
              <a:rPr lang="en-US">
                <a:solidFill>
                  <a:schemeClr val="tx2"/>
                </a:solidFill>
                <a:latin typeface="#9Slide03 SFU Futura_12" panose="00000400000000000000" pitchFamily="2" charset="0"/>
              </a:rPr>
              <a:t> Phát triển Tây Nguyên nhanh, bền vững là chủ trương lớn của Đảng, Nhà Nước.</a:t>
            </a:r>
          </a:p>
          <a:p>
            <a:pPr algn="ctr"/>
            <a:r>
              <a:rPr lang="en-US">
                <a:solidFill>
                  <a:schemeClr val="tx2"/>
                </a:solidFill>
                <a:latin typeface="#9Slide03 SFU Futura_12" panose="00000400000000000000" pitchFamily="2" charset="0"/>
              </a:rPr>
              <a:t>Xây dựng và phát triển vùng Tây Nguyên phải kết hợp hài hoà giữa phát triển kinh tế với văn hoá - xã hội, bảo vệ tài nguyên, môi trường, gắn kết chặt chẽ với bảo đảm an ninh quốc phòng và tăng cường công tác đối ngoại.</a:t>
            </a:r>
            <a:endParaRPr lang="vi-VN">
              <a:solidFill>
                <a:schemeClr val="tx2"/>
              </a:solidFill>
              <a:latin typeface="#9Slide03 SFU Futura_12" panose="00000400000000000000" pitchFamily="2" charset="0"/>
            </a:endParaRPr>
          </a:p>
        </p:txBody>
      </p:sp>
    </p:spTree>
    <p:extLst>
      <p:ext uri="{BB962C8B-B14F-4D97-AF65-F5344CB8AC3E}">
        <p14:creationId xmlns:p14="http://schemas.microsoft.com/office/powerpoint/2010/main" val="2804107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1000"/>
                                        <p:tgtEl>
                                          <p:spTgt spid="32">
                                            <p:txEl>
                                              <p:pRg st="0" end="0"/>
                                            </p:txEl>
                                          </p:spTgt>
                                        </p:tgtEl>
                                      </p:cBhvr>
                                    </p:animEffect>
                                    <p:anim calcmode="lin" valueType="num">
                                      <p:cBhvr>
                                        <p:cTn id="13"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Effect transition="in" filter="fade">
                                      <p:cBhvr>
                                        <p:cTn id="19" dur="1000"/>
                                        <p:tgtEl>
                                          <p:spTgt spid="32">
                                            <p:txEl>
                                              <p:pRg st="1" end="1"/>
                                            </p:txEl>
                                          </p:spTgt>
                                        </p:tgtEl>
                                      </p:cBhvr>
                                    </p:animEffect>
                                    <p:anim calcmode="lin" valueType="num">
                                      <p:cBhvr>
                                        <p:cTn id="20"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7150"/>
            <a:ext cx="9028175" cy="4846319"/>
            <a:chOff x="0" y="103632"/>
            <a:chExt cx="9028175" cy="4846319"/>
          </a:xfrm>
        </p:grpSpPr>
        <p:pic>
          <p:nvPicPr>
            <p:cNvPr id="3" name="object 3"/>
            <p:cNvPicPr/>
            <p:nvPr/>
          </p:nvPicPr>
          <p:blipFill>
            <a:blip r:embed="rId2" cstate="print"/>
            <a:stretch>
              <a:fillRect/>
            </a:stretch>
          </p:blipFill>
          <p:spPr>
            <a:xfrm>
              <a:off x="0" y="103632"/>
              <a:ext cx="8665463" cy="4690871"/>
            </a:xfrm>
            <a:prstGeom prst="rect">
              <a:avLst/>
            </a:prstGeom>
          </p:spPr>
        </p:pic>
        <p:pic>
          <p:nvPicPr>
            <p:cNvPr id="4" name="object 4"/>
            <p:cNvPicPr/>
            <p:nvPr/>
          </p:nvPicPr>
          <p:blipFill>
            <a:blip r:embed="rId3" cstate="print"/>
            <a:stretch>
              <a:fillRect/>
            </a:stretch>
          </p:blipFill>
          <p:spPr>
            <a:xfrm>
              <a:off x="691895" y="4023359"/>
              <a:ext cx="509015" cy="399287"/>
            </a:xfrm>
            <a:prstGeom prst="rect">
              <a:avLst/>
            </a:prstGeom>
          </p:spPr>
        </p:pic>
        <p:pic>
          <p:nvPicPr>
            <p:cNvPr id="5" name="object 5"/>
            <p:cNvPicPr/>
            <p:nvPr/>
          </p:nvPicPr>
          <p:blipFill>
            <a:blip r:embed="rId4" cstate="print"/>
            <a:stretch>
              <a:fillRect/>
            </a:stretch>
          </p:blipFill>
          <p:spPr>
            <a:xfrm>
              <a:off x="8019288" y="816876"/>
              <a:ext cx="633983" cy="131051"/>
            </a:xfrm>
            <a:prstGeom prst="rect">
              <a:avLst/>
            </a:prstGeom>
          </p:spPr>
        </p:pic>
        <p:pic>
          <p:nvPicPr>
            <p:cNvPr id="6" name="object 6"/>
            <p:cNvPicPr/>
            <p:nvPr/>
          </p:nvPicPr>
          <p:blipFill>
            <a:blip r:embed="rId5" cstate="print"/>
            <a:stretch>
              <a:fillRect/>
            </a:stretch>
          </p:blipFill>
          <p:spPr>
            <a:xfrm>
              <a:off x="8223504" y="606552"/>
              <a:ext cx="228599" cy="173735"/>
            </a:xfrm>
            <a:prstGeom prst="rect">
              <a:avLst/>
            </a:prstGeom>
          </p:spPr>
        </p:pic>
        <p:pic>
          <p:nvPicPr>
            <p:cNvPr id="7" name="object 7"/>
            <p:cNvPicPr/>
            <p:nvPr/>
          </p:nvPicPr>
          <p:blipFill>
            <a:blip r:embed="rId6" cstate="print"/>
            <a:stretch>
              <a:fillRect/>
            </a:stretch>
          </p:blipFill>
          <p:spPr>
            <a:xfrm>
              <a:off x="8223504" y="978408"/>
              <a:ext cx="228599" cy="176783"/>
            </a:xfrm>
            <a:prstGeom prst="rect">
              <a:avLst/>
            </a:prstGeom>
          </p:spPr>
        </p:pic>
        <p:pic>
          <p:nvPicPr>
            <p:cNvPr id="8" name="object 8"/>
            <p:cNvPicPr/>
            <p:nvPr/>
          </p:nvPicPr>
          <p:blipFill>
            <a:blip r:embed="rId7" cstate="print"/>
            <a:stretch>
              <a:fillRect/>
            </a:stretch>
          </p:blipFill>
          <p:spPr>
            <a:xfrm>
              <a:off x="2296210" y="2414110"/>
              <a:ext cx="408431" cy="323087"/>
            </a:xfrm>
            <a:prstGeom prst="rect">
              <a:avLst/>
            </a:prstGeom>
          </p:spPr>
        </p:pic>
        <p:pic>
          <p:nvPicPr>
            <p:cNvPr id="9" name="object 9"/>
            <p:cNvPicPr/>
            <p:nvPr/>
          </p:nvPicPr>
          <p:blipFill>
            <a:blip r:embed="rId8" cstate="print"/>
            <a:stretch>
              <a:fillRect/>
            </a:stretch>
          </p:blipFill>
          <p:spPr>
            <a:xfrm>
              <a:off x="2307619" y="3235863"/>
              <a:ext cx="408431" cy="320039"/>
            </a:xfrm>
            <a:prstGeom prst="rect">
              <a:avLst/>
            </a:prstGeom>
          </p:spPr>
        </p:pic>
        <p:pic>
          <p:nvPicPr>
            <p:cNvPr id="11" name="object 11"/>
            <p:cNvPicPr/>
            <p:nvPr/>
          </p:nvPicPr>
          <p:blipFill>
            <a:blip r:embed="rId9" cstate="print"/>
            <a:stretch>
              <a:fillRect/>
            </a:stretch>
          </p:blipFill>
          <p:spPr>
            <a:xfrm>
              <a:off x="4489703" y="1027176"/>
              <a:ext cx="326135" cy="256031"/>
            </a:xfrm>
            <a:prstGeom prst="rect">
              <a:avLst/>
            </a:prstGeom>
          </p:spPr>
        </p:pic>
        <p:pic>
          <p:nvPicPr>
            <p:cNvPr id="12" name="object 12"/>
            <p:cNvPicPr/>
            <p:nvPr/>
          </p:nvPicPr>
          <p:blipFill>
            <a:blip r:embed="rId10" cstate="print"/>
            <a:stretch>
              <a:fillRect/>
            </a:stretch>
          </p:blipFill>
          <p:spPr>
            <a:xfrm>
              <a:off x="2532888" y="752868"/>
              <a:ext cx="2282951" cy="405371"/>
            </a:xfrm>
            <a:prstGeom prst="rect">
              <a:avLst/>
            </a:prstGeom>
          </p:spPr>
        </p:pic>
        <p:pic>
          <p:nvPicPr>
            <p:cNvPr id="13" name="object 13"/>
            <p:cNvPicPr/>
            <p:nvPr/>
          </p:nvPicPr>
          <p:blipFill>
            <a:blip r:embed="rId11" cstate="print"/>
            <a:stretch>
              <a:fillRect/>
            </a:stretch>
          </p:blipFill>
          <p:spPr>
            <a:xfrm>
              <a:off x="2343911" y="749808"/>
              <a:ext cx="2307323" cy="533399"/>
            </a:xfrm>
            <a:prstGeom prst="rect">
              <a:avLst/>
            </a:prstGeom>
          </p:spPr>
        </p:pic>
        <p:pic>
          <p:nvPicPr>
            <p:cNvPr id="14" name="object 14"/>
            <p:cNvPicPr/>
            <p:nvPr/>
          </p:nvPicPr>
          <p:blipFill>
            <a:blip r:embed="rId12" cstate="print"/>
            <a:stretch>
              <a:fillRect/>
            </a:stretch>
          </p:blipFill>
          <p:spPr>
            <a:xfrm>
              <a:off x="0" y="746759"/>
              <a:ext cx="4495799" cy="536447"/>
            </a:xfrm>
            <a:prstGeom prst="rect">
              <a:avLst/>
            </a:prstGeom>
          </p:spPr>
        </p:pic>
        <p:pic>
          <p:nvPicPr>
            <p:cNvPr id="15" name="object 15"/>
            <p:cNvPicPr/>
            <p:nvPr/>
          </p:nvPicPr>
          <p:blipFill>
            <a:blip r:embed="rId13" cstate="print"/>
            <a:stretch>
              <a:fillRect/>
            </a:stretch>
          </p:blipFill>
          <p:spPr>
            <a:xfrm>
              <a:off x="7022592" y="3636264"/>
              <a:ext cx="2005583" cy="1313687"/>
            </a:xfrm>
            <a:prstGeom prst="rect">
              <a:avLst/>
            </a:prstGeom>
          </p:spPr>
        </p:pic>
      </p:grpSp>
      <p:sp>
        <p:nvSpPr>
          <p:cNvPr id="17" name="object 17"/>
          <p:cNvSpPr txBox="1">
            <a:spLocks noGrp="1"/>
          </p:cNvSpPr>
          <p:nvPr>
            <p:ph type="title"/>
          </p:nvPr>
        </p:nvSpPr>
        <p:spPr>
          <a:xfrm>
            <a:off x="1479790" y="1950780"/>
            <a:ext cx="907415" cy="847027"/>
          </a:xfrm>
          <a:prstGeom prst="rect">
            <a:avLst/>
          </a:prstGeom>
        </p:spPr>
        <p:txBody>
          <a:bodyPr vert="horz" wrap="square" lIns="0" tIns="13335" rIns="0" bIns="0" rtlCol="0">
            <a:spAutoFit/>
          </a:bodyPr>
          <a:lstStyle/>
          <a:p>
            <a:pPr marL="81280">
              <a:lnSpc>
                <a:spcPts val="6534"/>
              </a:lnSpc>
              <a:spcBef>
                <a:spcPts val="105"/>
              </a:spcBef>
            </a:pPr>
            <a:r>
              <a:rPr sz="5500" i="0" spc="-575">
                <a:latin typeface="Verdana"/>
                <a:cs typeface="Verdana"/>
              </a:rPr>
              <a:t>01</a:t>
            </a:r>
            <a:endParaRPr sz="5500">
              <a:latin typeface="Verdana"/>
              <a:cs typeface="Verdana"/>
            </a:endParaRPr>
          </a:p>
        </p:txBody>
      </p:sp>
      <p:sp>
        <p:nvSpPr>
          <p:cNvPr id="20" name="TextBox 19">
            <a:extLst>
              <a:ext uri="{FF2B5EF4-FFF2-40B4-BE49-F238E27FC236}">
                <a16:creationId xmlns:a16="http://schemas.microsoft.com/office/drawing/2014/main" id="{A9BADAD2-CCB9-4CE0-BAFA-A45E941BC169}"/>
              </a:ext>
            </a:extLst>
          </p:cNvPr>
          <p:cNvSpPr txBox="1">
            <a:spLocks noChangeArrowheads="1"/>
          </p:cNvSpPr>
          <p:nvPr/>
        </p:nvSpPr>
        <p:spPr bwMode="auto">
          <a:xfrm>
            <a:off x="749287" y="681803"/>
            <a:ext cx="33456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7F7F7F"/>
                </a:solidFill>
                <a:latin typeface="Century Gothic" pitchFamily="34" charset="0"/>
              </a:defRPr>
            </a:lvl1pPr>
            <a:lvl2pPr>
              <a:defRPr sz="1600">
                <a:solidFill>
                  <a:srgbClr val="7F7F7F"/>
                </a:solidFill>
                <a:latin typeface="Century Gothic" pitchFamily="34" charset="0"/>
              </a:defRPr>
            </a:lvl2pPr>
            <a:lvl3pPr>
              <a:defRPr sz="1600">
                <a:solidFill>
                  <a:srgbClr val="7F7F7F"/>
                </a:solidFill>
                <a:latin typeface="Century Gothic" pitchFamily="34" charset="0"/>
              </a:defRPr>
            </a:lvl3pPr>
            <a:lvl4pPr>
              <a:defRPr sz="1600">
                <a:solidFill>
                  <a:srgbClr val="7F7F7F"/>
                </a:solidFill>
                <a:latin typeface="Century Gothic" pitchFamily="34" charset="0"/>
              </a:defRPr>
            </a:lvl4pPr>
            <a:lvl5pPr>
              <a:defRPr sz="1600">
                <a:solidFill>
                  <a:srgbClr val="7F7F7F"/>
                </a:solidFill>
                <a:latin typeface="Century Gothic" pitchFamily="34" charset="0"/>
              </a:defRPr>
            </a:lvl5pPr>
            <a:lvl6pPr eaLnBrk="0" fontAlgn="base" hangingPunct="0">
              <a:spcAft>
                <a:spcPct val="0"/>
              </a:spcAft>
              <a:buFont typeface="Arial" charset="0"/>
              <a:buChar char="•"/>
              <a:defRPr sz="1600">
                <a:solidFill>
                  <a:srgbClr val="7F7F7F"/>
                </a:solidFill>
                <a:latin typeface="Century Gothic" pitchFamily="34" charset="0"/>
              </a:defRPr>
            </a:lvl6pPr>
            <a:lvl7pPr eaLnBrk="0" fontAlgn="base" hangingPunct="0">
              <a:spcAft>
                <a:spcPct val="0"/>
              </a:spcAft>
              <a:buFont typeface="Arial" charset="0"/>
              <a:defRPr sz="1600">
                <a:solidFill>
                  <a:srgbClr val="7F7F7F"/>
                </a:solidFill>
                <a:latin typeface="Century Gothic" pitchFamily="34" charset="0"/>
              </a:defRPr>
            </a:lvl7pPr>
            <a:lvl8pPr eaLnBrk="0" fontAlgn="base" hangingPunct="0">
              <a:spcAft>
                <a:spcPct val="0"/>
              </a:spcAft>
              <a:buFont typeface="Arial" charset="0"/>
              <a:buChar char="•"/>
              <a:defRPr sz="1600">
                <a:solidFill>
                  <a:srgbClr val="7F7F7F"/>
                </a:solidFill>
                <a:latin typeface="Century Gothic" pitchFamily="34" charset="0"/>
              </a:defRPr>
            </a:lvl8pPr>
            <a:lvl9pPr eaLnBrk="0" fontAlgn="base" hangingPunct="0">
              <a:spcAft>
                <a:spcPct val="0"/>
              </a:spcAft>
              <a:buFont typeface="Arial" charset="0"/>
              <a:defRPr sz="1600">
                <a:solidFill>
                  <a:srgbClr val="7F7F7F"/>
                </a:solidFill>
                <a:latin typeface="Century Gothic"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a:ln>
                  <a:noFill/>
                </a:ln>
                <a:solidFill>
                  <a:schemeClr val="accent2">
                    <a:lumMod val="50000"/>
                  </a:schemeClr>
                </a:solidFill>
                <a:effectLst/>
                <a:uLnTx/>
                <a:uFillTx/>
                <a:latin typeface="#9Slide03 SFU Futura_05" panose="00000800000000000000" pitchFamily="2" charset="0"/>
                <a:ea typeface="#9Slide05 SVNQuarzo" panose="04000000000000000000" pitchFamily="82" charset="0"/>
                <a:cs typeface="#9Slide03 SVNAguda" pitchFamily="2" charset="0"/>
              </a:rPr>
              <a:t>NỘI DUNG</a:t>
            </a:r>
            <a:endParaRPr kumimoji="0" lang="en-US" altLang="en-US" sz="3600" b="1" i="0" u="none" strike="noStrike" kern="1200" cap="none" spc="0" normalizeH="0" baseline="0" noProof="0" dirty="0">
              <a:ln>
                <a:noFill/>
              </a:ln>
              <a:solidFill>
                <a:schemeClr val="accent2">
                  <a:lumMod val="50000"/>
                </a:schemeClr>
              </a:solidFill>
              <a:effectLst/>
              <a:uLnTx/>
              <a:uFillTx/>
              <a:latin typeface="#9Slide03 SFU Futura_05" panose="00000800000000000000" pitchFamily="2" charset="0"/>
              <a:ea typeface="#9Slide05 SVNQuarzo" panose="04000000000000000000" pitchFamily="82" charset="0"/>
              <a:cs typeface="#9Slide03 SVNAguda" pitchFamily="2" charset="0"/>
            </a:endParaRPr>
          </a:p>
        </p:txBody>
      </p:sp>
      <p:sp>
        <p:nvSpPr>
          <p:cNvPr id="22" name="TextBox 21">
            <a:extLst>
              <a:ext uri="{FF2B5EF4-FFF2-40B4-BE49-F238E27FC236}">
                <a16:creationId xmlns:a16="http://schemas.microsoft.com/office/drawing/2014/main" id="{16EEBC96-DE7D-4F4D-B87C-21E3D4BD5A73}"/>
              </a:ext>
            </a:extLst>
          </p:cNvPr>
          <p:cNvSpPr txBox="1"/>
          <p:nvPr/>
        </p:nvSpPr>
        <p:spPr>
          <a:xfrm>
            <a:off x="3334268" y="2090001"/>
            <a:ext cx="2475461" cy="523220"/>
          </a:xfrm>
          <a:prstGeom prst="rect">
            <a:avLst/>
          </a:prstGeom>
          <a:solidFill>
            <a:schemeClr val="bg2"/>
          </a:solidFill>
          <a:effectLst>
            <a:outerShdw blurRad="63500" sx="102000" sy="102000" algn="ctr" rotWithShape="0">
              <a:prstClr val="black">
                <a:alpha val="40000"/>
              </a:prstClr>
            </a:outerShdw>
          </a:effectLst>
        </p:spPr>
        <p:txBody>
          <a:bodyPr wrap="square">
            <a:spAutoFit/>
          </a:bodyPr>
          <a:lstStyle/>
          <a:p>
            <a:pPr algn="ctr"/>
            <a:r>
              <a:rPr lang="en-US" sz="2800" b="1">
                <a:latin typeface="#9Slide03 SFU Futura_03" panose="00000400000000000000" pitchFamily="2" charset="0"/>
              </a:rPr>
              <a:t>Viết báo cáo</a:t>
            </a:r>
          </a:p>
        </p:txBody>
      </p:sp>
      <p:sp>
        <p:nvSpPr>
          <p:cNvPr id="23" name="TextBox 22">
            <a:extLst>
              <a:ext uri="{FF2B5EF4-FFF2-40B4-BE49-F238E27FC236}">
                <a16:creationId xmlns:a16="http://schemas.microsoft.com/office/drawing/2014/main" id="{239BC703-D202-4324-B4F4-D42905186E64}"/>
              </a:ext>
            </a:extLst>
          </p:cNvPr>
          <p:cNvSpPr txBox="1"/>
          <p:nvPr/>
        </p:nvSpPr>
        <p:spPr>
          <a:xfrm>
            <a:off x="3000755" y="3249280"/>
            <a:ext cx="3142489" cy="523220"/>
          </a:xfrm>
          <a:prstGeom prst="rect">
            <a:avLst/>
          </a:prstGeom>
          <a:solidFill>
            <a:schemeClr val="bg2"/>
          </a:solidFill>
          <a:effectLst>
            <a:outerShdw blurRad="63500" sx="102000" sy="102000" algn="ctr" rotWithShape="0">
              <a:prstClr val="black">
                <a:alpha val="40000"/>
              </a:prstClr>
            </a:outerShdw>
          </a:effectLst>
        </p:spPr>
        <p:txBody>
          <a:bodyPr wrap="square">
            <a:spAutoFit/>
          </a:bodyPr>
          <a:lstStyle/>
          <a:p>
            <a:pPr algn="ctr"/>
            <a:r>
              <a:rPr lang="en-US" sz="2800" b="1">
                <a:latin typeface="#9Slide03 SFU Futura_03" panose="00000400000000000000" pitchFamily="2" charset="0"/>
              </a:rPr>
              <a:t>Trình bày báo cáo</a:t>
            </a:r>
          </a:p>
        </p:txBody>
      </p:sp>
      <p:sp>
        <p:nvSpPr>
          <p:cNvPr id="24" name="object 17">
            <a:extLst>
              <a:ext uri="{FF2B5EF4-FFF2-40B4-BE49-F238E27FC236}">
                <a16:creationId xmlns:a16="http://schemas.microsoft.com/office/drawing/2014/main" id="{D818DDE5-8565-4040-AB10-AE802517E40D}"/>
              </a:ext>
            </a:extLst>
          </p:cNvPr>
          <p:cNvSpPr txBox="1">
            <a:spLocks/>
          </p:cNvSpPr>
          <p:nvPr/>
        </p:nvSpPr>
        <p:spPr>
          <a:xfrm>
            <a:off x="1423783" y="2825766"/>
            <a:ext cx="907415" cy="847027"/>
          </a:xfrm>
          <a:prstGeom prst="rect">
            <a:avLst/>
          </a:prstGeom>
        </p:spPr>
        <p:txBody>
          <a:bodyPr vert="horz" wrap="square" lIns="0" tIns="13335" rIns="0" bIns="0" rtlCol="0">
            <a:spAutoFit/>
          </a:bodyPr>
          <a:lstStyle>
            <a:lvl1pPr>
              <a:defRPr sz="3100" b="0" i="1">
                <a:solidFill>
                  <a:srgbClr val="20352B"/>
                </a:solidFill>
                <a:latin typeface="Verdana"/>
                <a:ea typeface="+mj-ea"/>
                <a:cs typeface="Verdana"/>
              </a:defRPr>
            </a:lvl1pPr>
          </a:lstStyle>
          <a:p>
            <a:pPr marL="12700">
              <a:lnSpc>
                <a:spcPts val="6534"/>
              </a:lnSpc>
            </a:pPr>
            <a:r>
              <a:rPr lang="en-US" sz="5500" i="0" kern="0" spc="-30"/>
              <a:t>02</a:t>
            </a:r>
            <a:endParaRPr lang="en-US" sz="5500" ker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23"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object 15"/>
          <p:cNvGrpSpPr/>
          <p:nvPr/>
        </p:nvGrpSpPr>
        <p:grpSpPr>
          <a:xfrm>
            <a:off x="3716" y="292222"/>
            <a:ext cx="3349083" cy="497205"/>
            <a:chOff x="0" y="768096"/>
            <a:chExt cx="2688590" cy="497205"/>
          </a:xfrm>
        </p:grpSpPr>
        <p:pic>
          <p:nvPicPr>
            <p:cNvPr id="16" name="object 16"/>
            <p:cNvPicPr/>
            <p:nvPr/>
          </p:nvPicPr>
          <p:blipFill>
            <a:blip r:embed="rId2" cstate="print"/>
            <a:stretch>
              <a:fillRect/>
            </a:stretch>
          </p:blipFill>
          <p:spPr>
            <a:xfrm>
              <a:off x="2389632" y="1027176"/>
              <a:ext cx="298703" cy="237743"/>
            </a:xfrm>
            <a:prstGeom prst="rect">
              <a:avLst/>
            </a:prstGeom>
          </p:spPr>
        </p:pic>
        <p:pic>
          <p:nvPicPr>
            <p:cNvPr id="17" name="object 17"/>
            <p:cNvPicPr/>
            <p:nvPr/>
          </p:nvPicPr>
          <p:blipFill>
            <a:blip r:embed="rId3" cstate="print"/>
            <a:stretch>
              <a:fillRect/>
            </a:stretch>
          </p:blipFill>
          <p:spPr>
            <a:xfrm>
              <a:off x="579119" y="774191"/>
              <a:ext cx="2109215" cy="374903"/>
            </a:xfrm>
            <a:prstGeom prst="rect">
              <a:avLst/>
            </a:prstGeom>
          </p:spPr>
        </p:pic>
        <p:pic>
          <p:nvPicPr>
            <p:cNvPr id="18" name="object 18"/>
            <p:cNvPicPr/>
            <p:nvPr/>
          </p:nvPicPr>
          <p:blipFill>
            <a:blip r:embed="rId4" cstate="print"/>
            <a:stretch>
              <a:fillRect/>
            </a:stretch>
          </p:blipFill>
          <p:spPr>
            <a:xfrm>
              <a:off x="405384" y="768096"/>
              <a:ext cx="2133587" cy="493775"/>
            </a:xfrm>
            <a:prstGeom prst="rect">
              <a:avLst/>
            </a:prstGeom>
          </p:spPr>
        </p:pic>
        <p:pic>
          <p:nvPicPr>
            <p:cNvPr id="19" name="object 19"/>
            <p:cNvPicPr/>
            <p:nvPr/>
          </p:nvPicPr>
          <p:blipFill>
            <a:blip r:embed="rId5" cstate="print"/>
            <a:stretch>
              <a:fillRect/>
            </a:stretch>
          </p:blipFill>
          <p:spPr>
            <a:xfrm>
              <a:off x="0" y="768096"/>
              <a:ext cx="2395727" cy="496823"/>
            </a:xfrm>
            <a:prstGeom prst="rect">
              <a:avLst/>
            </a:prstGeom>
          </p:spPr>
        </p:pic>
      </p:grpSp>
      <p:pic>
        <p:nvPicPr>
          <p:cNvPr id="29" name="object 8">
            <a:extLst>
              <a:ext uri="{FF2B5EF4-FFF2-40B4-BE49-F238E27FC236}">
                <a16:creationId xmlns:a16="http://schemas.microsoft.com/office/drawing/2014/main" id="{13E2F155-4CD3-4D18-8EEA-D0C841530032}"/>
              </a:ext>
            </a:extLst>
          </p:cNvPr>
          <p:cNvPicPr/>
          <p:nvPr/>
        </p:nvPicPr>
        <p:blipFill>
          <a:blip r:embed="rId6" cstate="print"/>
          <a:stretch>
            <a:fillRect/>
          </a:stretch>
        </p:blipFill>
        <p:spPr>
          <a:xfrm>
            <a:off x="443164" y="464434"/>
            <a:ext cx="408431" cy="323087"/>
          </a:xfrm>
          <a:prstGeom prst="rect">
            <a:avLst/>
          </a:prstGeom>
        </p:spPr>
      </p:pic>
      <p:grpSp>
        <p:nvGrpSpPr>
          <p:cNvPr id="2" name="object 2"/>
          <p:cNvGrpSpPr/>
          <p:nvPr/>
        </p:nvGrpSpPr>
        <p:grpSpPr>
          <a:xfrm>
            <a:off x="460248" y="2215895"/>
            <a:ext cx="8153400" cy="2395855"/>
            <a:chOff x="460248" y="2215895"/>
            <a:chExt cx="8153400" cy="2395855"/>
          </a:xfrm>
        </p:grpSpPr>
        <p:pic>
          <p:nvPicPr>
            <p:cNvPr id="3" name="object 3"/>
            <p:cNvPicPr/>
            <p:nvPr/>
          </p:nvPicPr>
          <p:blipFill>
            <a:blip r:embed="rId7" cstate="print"/>
            <a:stretch>
              <a:fillRect/>
            </a:stretch>
          </p:blipFill>
          <p:spPr>
            <a:xfrm>
              <a:off x="460248" y="2240279"/>
              <a:ext cx="8153399" cy="2371343"/>
            </a:xfrm>
            <a:prstGeom prst="rect">
              <a:avLst/>
            </a:prstGeom>
          </p:spPr>
        </p:pic>
        <p:pic>
          <p:nvPicPr>
            <p:cNvPr id="4" name="object 4"/>
            <p:cNvPicPr/>
            <p:nvPr/>
          </p:nvPicPr>
          <p:blipFill>
            <a:blip r:embed="rId8" cstate="print"/>
            <a:stretch>
              <a:fillRect/>
            </a:stretch>
          </p:blipFill>
          <p:spPr>
            <a:xfrm>
              <a:off x="463295" y="2215895"/>
              <a:ext cx="451103" cy="353567"/>
            </a:xfrm>
            <a:prstGeom prst="rect">
              <a:avLst/>
            </a:prstGeom>
          </p:spPr>
        </p:pic>
      </p:grpSp>
      <p:grpSp>
        <p:nvGrpSpPr>
          <p:cNvPr id="5" name="object 5"/>
          <p:cNvGrpSpPr/>
          <p:nvPr/>
        </p:nvGrpSpPr>
        <p:grpSpPr>
          <a:xfrm>
            <a:off x="8089392" y="932688"/>
            <a:ext cx="515620" cy="451484"/>
            <a:chOff x="8089392" y="932688"/>
            <a:chExt cx="515620" cy="451484"/>
          </a:xfrm>
        </p:grpSpPr>
        <p:pic>
          <p:nvPicPr>
            <p:cNvPr id="6" name="object 6"/>
            <p:cNvPicPr/>
            <p:nvPr/>
          </p:nvPicPr>
          <p:blipFill>
            <a:blip r:embed="rId9" cstate="print"/>
            <a:stretch>
              <a:fillRect/>
            </a:stretch>
          </p:blipFill>
          <p:spPr>
            <a:xfrm>
              <a:off x="8089392" y="1103376"/>
              <a:ext cx="515111" cy="106679"/>
            </a:xfrm>
            <a:prstGeom prst="rect">
              <a:avLst/>
            </a:prstGeom>
          </p:spPr>
        </p:pic>
        <p:pic>
          <p:nvPicPr>
            <p:cNvPr id="7" name="object 7"/>
            <p:cNvPicPr/>
            <p:nvPr/>
          </p:nvPicPr>
          <p:blipFill>
            <a:blip r:embed="rId10" cstate="print"/>
            <a:stretch>
              <a:fillRect/>
            </a:stretch>
          </p:blipFill>
          <p:spPr>
            <a:xfrm>
              <a:off x="8257031" y="932688"/>
              <a:ext cx="182879" cy="146303"/>
            </a:xfrm>
            <a:prstGeom prst="rect">
              <a:avLst/>
            </a:prstGeom>
          </p:spPr>
        </p:pic>
        <p:pic>
          <p:nvPicPr>
            <p:cNvPr id="8" name="object 8"/>
            <p:cNvPicPr/>
            <p:nvPr/>
          </p:nvPicPr>
          <p:blipFill>
            <a:blip r:embed="rId11" cstate="print"/>
            <a:stretch>
              <a:fillRect/>
            </a:stretch>
          </p:blipFill>
          <p:spPr>
            <a:xfrm>
              <a:off x="8257031" y="1237488"/>
              <a:ext cx="182879" cy="146303"/>
            </a:xfrm>
            <a:prstGeom prst="rect">
              <a:avLst/>
            </a:prstGeom>
          </p:spPr>
        </p:pic>
      </p:grpSp>
      <p:grpSp>
        <p:nvGrpSpPr>
          <p:cNvPr id="9" name="object 9"/>
          <p:cNvGrpSpPr/>
          <p:nvPr/>
        </p:nvGrpSpPr>
        <p:grpSpPr>
          <a:xfrm>
            <a:off x="6605031" y="-70232"/>
            <a:ext cx="2042160" cy="1085215"/>
            <a:chOff x="5690615" y="0"/>
            <a:chExt cx="2042160" cy="1085215"/>
          </a:xfrm>
        </p:grpSpPr>
        <p:pic>
          <p:nvPicPr>
            <p:cNvPr id="10" name="object 10"/>
            <p:cNvPicPr/>
            <p:nvPr/>
          </p:nvPicPr>
          <p:blipFill>
            <a:blip r:embed="rId12" cstate="print"/>
            <a:stretch>
              <a:fillRect/>
            </a:stretch>
          </p:blipFill>
          <p:spPr>
            <a:xfrm>
              <a:off x="5690615" y="0"/>
              <a:ext cx="1898903" cy="1085087"/>
            </a:xfrm>
            <a:prstGeom prst="rect">
              <a:avLst/>
            </a:prstGeom>
          </p:spPr>
        </p:pic>
        <p:pic>
          <p:nvPicPr>
            <p:cNvPr id="11" name="object 11"/>
            <p:cNvPicPr/>
            <p:nvPr/>
          </p:nvPicPr>
          <p:blipFill>
            <a:blip r:embed="rId13" cstate="print"/>
            <a:stretch>
              <a:fillRect/>
            </a:stretch>
          </p:blipFill>
          <p:spPr>
            <a:xfrm>
              <a:off x="5846064" y="0"/>
              <a:ext cx="1886699" cy="938783"/>
            </a:xfrm>
            <a:prstGeom prst="rect">
              <a:avLst/>
            </a:prstGeom>
          </p:spPr>
        </p:pic>
      </p:grpSp>
      <p:grpSp>
        <p:nvGrpSpPr>
          <p:cNvPr id="12" name="object 12"/>
          <p:cNvGrpSpPr/>
          <p:nvPr/>
        </p:nvGrpSpPr>
        <p:grpSpPr>
          <a:xfrm>
            <a:off x="7046976" y="3566160"/>
            <a:ext cx="2097405" cy="1577340"/>
            <a:chOff x="7046976" y="3566160"/>
            <a:chExt cx="2097405" cy="1577340"/>
          </a:xfrm>
        </p:grpSpPr>
        <p:pic>
          <p:nvPicPr>
            <p:cNvPr id="13" name="object 13"/>
            <p:cNvPicPr/>
            <p:nvPr/>
          </p:nvPicPr>
          <p:blipFill>
            <a:blip r:embed="rId14" cstate="print"/>
            <a:stretch>
              <a:fillRect/>
            </a:stretch>
          </p:blipFill>
          <p:spPr>
            <a:xfrm>
              <a:off x="7046976" y="3566160"/>
              <a:ext cx="2097023" cy="1577339"/>
            </a:xfrm>
            <a:prstGeom prst="rect">
              <a:avLst/>
            </a:prstGeom>
          </p:spPr>
        </p:pic>
        <p:pic>
          <p:nvPicPr>
            <p:cNvPr id="14" name="object 14"/>
            <p:cNvPicPr/>
            <p:nvPr/>
          </p:nvPicPr>
          <p:blipFill>
            <a:blip r:embed="rId15" cstate="print"/>
            <a:stretch>
              <a:fillRect/>
            </a:stretch>
          </p:blipFill>
          <p:spPr>
            <a:xfrm>
              <a:off x="7214616" y="3697224"/>
              <a:ext cx="1929383" cy="1446275"/>
            </a:xfrm>
            <a:prstGeom prst="rect">
              <a:avLst/>
            </a:prstGeom>
          </p:spPr>
        </p:pic>
      </p:grpSp>
      <p:sp>
        <p:nvSpPr>
          <p:cNvPr id="21" name="TextBox 20">
            <a:extLst>
              <a:ext uri="{FF2B5EF4-FFF2-40B4-BE49-F238E27FC236}">
                <a16:creationId xmlns:a16="http://schemas.microsoft.com/office/drawing/2014/main" id="{14D715E3-1FFC-4D49-A1A7-90EC02FF18AB}"/>
              </a:ext>
            </a:extLst>
          </p:cNvPr>
          <p:cNvSpPr txBox="1"/>
          <p:nvPr/>
        </p:nvSpPr>
        <p:spPr>
          <a:xfrm>
            <a:off x="838587" y="306346"/>
            <a:ext cx="2304852" cy="523220"/>
          </a:xfrm>
          <a:prstGeom prst="rect">
            <a:avLst/>
          </a:prstGeom>
          <a:noFill/>
        </p:spPr>
        <p:txBody>
          <a:bodyPr wrap="square">
            <a:spAutoFit/>
          </a:bodyPr>
          <a:lstStyle/>
          <a:p>
            <a:r>
              <a:rPr kumimoji="0" lang="en-US" sz="2800" b="1" i="0" u="none" strike="noStrike" kern="1200" cap="none" spc="0" normalizeH="0" baseline="0" noProof="0">
                <a:ln>
                  <a:noFill/>
                </a:ln>
                <a:solidFill>
                  <a:schemeClr val="tx2"/>
                </a:solidFill>
                <a:effectLst/>
                <a:uLnTx/>
                <a:uFillTx/>
                <a:latin typeface="#9Slide03 SVNNew Athletic M54" panose="02000500000000000000" pitchFamily="2" charset="0"/>
                <a:ea typeface="+mn-ea"/>
                <a:cs typeface="+mn-cs"/>
              </a:rPr>
              <a:t>VIẾT BÁO CÁO</a:t>
            </a:r>
            <a:r>
              <a:rPr kumimoji="0" lang="vi-VN" sz="2800" b="1" i="0" u="none" strike="noStrike" kern="1200" cap="none" spc="0" normalizeH="0" baseline="0" noProof="0">
                <a:ln>
                  <a:noFill/>
                </a:ln>
                <a:solidFill>
                  <a:schemeClr val="tx2"/>
                </a:solidFill>
                <a:effectLst/>
                <a:uLnTx/>
                <a:uFillTx/>
                <a:latin typeface="#9Slide03 SVNNew Athletic M54" panose="02000500000000000000" pitchFamily="2" charset="0"/>
                <a:ea typeface="+mn-ea"/>
                <a:cs typeface="+mn-cs"/>
              </a:rPr>
              <a:t>: </a:t>
            </a:r>
            <a:endParaRPr lang="en-US" sz="2800">
              <a:solidFill>
                <a:schemeClr val="tx2"/>
              </a:solidFill>
            </a:endParaRPr>
          </a:p>
        </p:txBody>
      </p:sp>
      <p:sp>
        <p:nvSpPr>
          <p:cNvPr id="24" name="TextBox 23">
            <a:extLst>
              <a:ext uri="{FF2B5EF4-FFF2-40B4-BE49-F238E27FC236}">
                <a16:creationId xmlns:a16="http://schemas.microsoft.com/office/drawing/2014/main" id="{435AD2DE-319F-4F4D-9C26-DF1F8D3AFA61}"/>
              </a:ext>
            </a:extLst>
          </p:cNvPr>
          <p:cNvSpPr txBox="1"/>
          <p:nvPr/>
        </p:nvSpPr>
        <p:spPr>
          <a:xfrm>
            <a:off x="1170289" y="2194432"/>
            <a:ext cx="7118337" cy="1384995"/>
          </a:xfrm>
          <a:prstGeom prst="rect">
            <a:avLst/>
          </a:prstGeom>
          <a:noFill/>
          <a:effectLst>
            <a:outerShdw blurRad="63500" sx="102000" sy="102000" algn="ctr" rotWithShape="0">
              <a:prstClr val="black">
                <a:alpha val="40000"/>
              </a:prstClr>
            </a:outerShdw>
          </a:effectLst>
        </p:spPr>
        <p:txBody>
          <a:bodyPr wrap="square">
            <a:spAutoFit/>
          </a:bodyPr>
          <a:lstStyle/>
          <a:p>
            <a:pPr algn="ctr"/>
            <a:r>
              <a:rPr lang="vi-VN" sz="2800" b="1">
                <a:latin typeface="#9Slide03 SFU Futura_03" panose="00000400000000000000" pitchFamily="2" charset="0"/>
              </a:rPr>
              <a:t>- Vị trí chiến lược của vùng Tây Nguyên.</a:t>
            </a:r>
          </a:p>
          <a:p>
            <a:pPr algn="ctr"/>
            <a:r>
              <a:rPr lang="vi-VN" sz="2800" b="1">
                <a:latin typeface="#9Slide03 SFU Futura_03" panose="00000400000000000000" pitchFamily="2" charset="0"/>
              </a:rPr>
              <a:t>- Ý nghĩa của phát triển kinh tế - xã hội đối với quốc phòng an ninh ở Tây Nguyên. </a:t>
            </a:r>
          </a:p>
        </p:txBody>
      </p:sp>
      <p:sp>
        <p:nvSpPr>
          <p:cNvPr id="25" name="TextBox 24">
            <a:extLst>
              <a:ext uri="{FF2B5EF4-FFF2-40B4-BE49-F238E27FC236}">
                <a16:creationId xmlns:a16="http://schemas.microsoft.com/office/drawing/2014/main" id="{3D7FDEFA-E189-4ACB-9B74-7F2210F86717}"/>
              </a:ext>
            </a:extLst>
          </p:cNvPr>
          <p:cNvSpPr txBox="1">
            <a:spLocks noChangeArrowheads="1"/>
          </p:cNvSpPr>
          <p:nvPr/>
        </p:nvSpPr>
        <p:spPr bwMode="auto">
          <a:xfrm>
            <a:off x="2375790" y="1200150"/>
            <a:ext cx="43924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7F7F7F"/>
                </a:solidFill>
                <a:latin typeface="Century Gothic" pitchFamily="34" charset="0"/>
              </a:defRPr>
            </a:lvl1pPr>
            <a:lvl2pPr>
              <a:defRPr sz="1600">
                <a:solidFill>
                  <a:srgbClr val="7F7F7F"/>
                </a:solidFill>
                <a:latin typeface="Century Gothic" pitchFamily="34" charset="0"/>
              </a:defRPr>
            </a:lvl2pPr>
            <a:lvl3pPr>
              <a:defRPr sz="1600">
                <a:solidFill>
                  <a:srgbClr val="7F7F7F"/>
                </a:solidFill>
                <a:latin typeface="Century Gothic" pitchFamily="34" charset="0"/>
              </a:defRPr>
            </a:lvl3pPr>
            <a:lvl4pPr>
              <a:defRPr sz="1600">
                <a:solidFill>
                  <a:srgbClr val="7F7F7F"/>
                </a:solidFill>
                <a:latin typeface="Century Gothic" pitchFamily="34" charset="0"/>
              </a:defRPr>
            </a:lvl4pPr>
            <a:lvl5pPr>
              <a:defRPr sz="1600">
                <a:solidFill>
                  <a:srgbClr val="7F7F7F"/>
                </a:solidFill>
                <a:latin typeface="Century Gothic" pitchFamily="34" charset="0"/>
              </a:defRPr>
            </a:lvl5pPr>
            <a:lvl6pPr eaLnBrk="0" fontAlgn="base" hangingPunct="0">
              <a:spcAft>
                <a:spcPct val="0"/>
              </a:spcAft>
              <a:buFont typeface="Arial" charset="0"/>
              <a:buChar char="•"/>
              <a:defRPr sz="1600">
                <a:solidFill>
                  <a:srgbClr val="7F7F7F"/>
                </a:solidFill>
                <a:latin typeface="Century Gothic" pitchFamily="34" charset="0"/>
              </a:defRPr>
            </a:lvl6pPr>
            <a:lvl7pPr eaLnBrk="0" fontAlgn="base" hangingPunct="0">
              <a:spcAft>
                <a:spcPct val="0"/>
              </a:spcAft>
              <a:buFont typeface="Arial" charset="0"/>
              <a:defRPr sz="1600">
                <a:solidFill>
                  <a:srgbClr val="7F7F7F"/>
                </a:solidFill>
                <a:latin typeface="Century Gothic" pitchFamily="34" charset="0"/>
              </a:defRPr>
            </a:lvl7pPr>
            <a:lvl8pPr eaLnBrk="0" fontAlgn="base" hangingPunct="0">
              <a:spcAft>
                <a:spcPct val="0"/>
              </a:spcAft>
              <a:buFont typeface="Arial" charset="0"/>
              <a:buChar char="•"/>
              <a:defRPr sz="1600">
                <a:solidFill>
                  <a:srgbClr val="7F7F7F"/>
                </a:solidFill>
                <a:latin typeface="Century Gothic" pitchFamily="34" charset="0"/>
              </a:defRPr>
            </a:lvl8pPr>
            <a:lvl9pPr eaLnBrk="0" fontAlgn="base" hangingPunct="0">
              <a:spcAft>
                <a:spcPct val="0"/>
              </a:spcAft>
              <a:buFont typeface="Arial" charset="0"/>
              <a:defRPr sz="1600">
                <a:solidFill>
                  <a:srgbClr val="7F7F7F"/>
                </a:solidFill>
                <a:latin typeface="Century Gothic"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en-US" sz="2800" b="1" i="0" u="none" strike="noStrike" kern="1200" cap="none" spc="0" normalizeH="0" baseline="0" noProof="0">
                <a:ln>
                  <a:noFill/>
                </a:ln>
                <a:solidFill>
                  <a:schemeClr val="accent2">
                    <a:lumMod val="50000"/>
                  </a:schemeClr>
                </a:solidFill>
                <a:effectLst/>
                <a:uLnTx/>
                <a:uFillTx/>
                <a:latin typeface="#9Slide03 SFU Futura_05" panose="00000800000000000000" pitchFamily="2" charset="0"/>
                <a:ea typeface="#9Slide05 SVNQuarzo" panose="04000000000000000000" pitchFamily="82" charset="0"/>
                <a:cs typeface="#9Slide03 SVNAguda" pitchFamily="2" charset="0"/>
              </a:rPr>
              <a:t>NỘI DUNG </a:t>
            </a:r>
            <a:r>
              <a:rPr lang="en-US" altLang="en-US" sz="2800" b="1">
                <a:solidFill>
                  <a:schemeClr val="accent2">
                    <a:lumMod val="50000"/>
                  </a:schemeClr>
                </a:solidFill>
                <a:latin typeface="#9Slide03 SFU Futura_05" panose="00000800000000000000" pitchFamily="2" charset="0"/>
                <a:ea typeface="#9Slide05 SVNQuarzo" panose="04000000000000000000" pitchFamily="82" charset="0"/>
                <a:cs typeface="#9Slide03 SVNAguda" pitchFamily="2" charset="0"/>
              </a:rPr>
              <a:t>BÁO CÁO</a:t>
            </a:r>
            <a:endParaRPr kumimoji="0" lang="en-US" altLang="en-US" sz="2800" b="1" i="0" u="none" strike="noStrike" kern="1200" cap="none" spc="0" normalizeH="0" baseline="0" noProof="0" dirty="0">
              <a:ln>
                <a:noFill/>
              </a:ln>
              <a:solidFill>
                <a:schemeClr val="accent2">
                  <a:lumMod val="50000"/>
                </a:schemeClr>
              </a:solidFill>
              <a:effectLst/>
              <a:uLnTx/>
              <a:uFillTx/>
              <a:latin typeface="#9Slide03 SFU Futura_05" panose="00000800000000000000" pitchFamily="2" charset="0"/>
              <a:ea typeface="#9Slide05 SVNQuarzo" panose="04000000000000000000" pitchFamily="82" charset="0"/>
              <a:cs typeface="#9Slide03 SVNAguda" pitchFamily="2" charset="0"/>
            </a:endParaRPr>
          </a:p>
        </p:txBody>
      </p:sp>
      <p:cxnSp>
        <p:nvCxnSpPr>
          <p:cNvPr id="26" name="Đường nối Thẳng 10">
            <a:extLst>
              <a:ext uri="{FF2B5EF4-FFF2-40B4-BE49-F238E27FC236}">
                <a16:creationId xmlns:a16="http://schemas.microsoft.com/office/drawing/2014/main" id="{866A172B-E45D-4D25-ACD0-830CB279B262}"/>
              </a:ext>
            </a:extLst>
          </p:cNvPr>
          <p:cNvCxnSpPr>
            <a:cxnSpLocks/>
          </p:cNvCxnSpPr>
          <p:nvPr/>
        </p:nvCxnSpPr>
        <p:spPr>
          <a:xfrm>
            <a:off x="3458219" y="1727229"/>
            <a:ext cx="2227562" cy="0"/>
          </a:xfrm>
          <a:prstGeom prst="line">
            <a:avLst/>
          </a:prstGeom>
          <a:noFill/>
          <a:ln w="28575" cap="flat" cmpd="sng" algn="ctr">
            <a:solidFill>
              <a:schemeClr val="accent2">
                <a:lumMod val="50000"/>
              </a:schemeClr>
            </a:solidFill>
            <a:prstDash val="sysDash"/>
            <a:miter lim="800000"/>
          </a:ln>
          <a:effectLst/>
        </p:spPr>
      </p:cxnSp>
      <p:sp>
        <p:nvSpPr>
          <p:cNvPr id="28" name="object 17">
            <a:extLst>
              <a:ext uri="{FF2B5EF4-FFF2-40B4-BE49-F238E27FC236}">
                <a16:creationId xmlns:a16="http://schemas.microsoft.com/office/drawing/2014/main" id="{DA9869C6-2ED3-4897-A94D-77198F42D936}"/>
              </a:ext>
            </a:extLst>
          </p:cNvPr>
          <p:cNvSpPr txBox="1">
            <a:spLocks noGrp="1"/>
          </p:cNvSpPr>
          <p:nvPr>
            <p:ph type="title"/>
          </p:nvPr>
        </p:nvSpPr>
        <p:spPr>
          <a:xfrm>
            <a:off x="-7001" y="140777"/>
            <a:ext cx="907415" cy="782202"/>
          </a:xfrm>
          <a:prstGeom prst="rect">
            <a:avLst/>
          </a:prstGeom>
        </p:spPr>
        <p:txBody>
          <a:bodyPr vert="horz" wrap="square" lIns="0" tIns="13335" rIns="0" bIns="0" rtlCol="0">
            <a:spAutoFit/>
          </a:bodyPr>
          <a:lstStyle/>
          <a:p>
            <a:pPr marL="81280">
              <a:lnSpc>
                <a:spcPts val="6534"/>
              </a:lnSpc>
              <a:spcBef>
                <a:spcPts val="105"/>
              </a:spcBef>
            </a:pPr>
            <a:r>
              <a:rPr sz="4800" i="0" spc="-575">
                <a:latin typeface="Verdana"/>
                <a:cs typeface="Verdana"/>
              </a:rPr>
              <a:t>01</a:t>
            </a:r>
            <a:endParaRPr sz="4800">
              <a:latin typeface="Verdana"/>
              <a:cs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1000"/>
                                        <p:tgtEl>
                                          <p:spTgt spid="24">
                                            <p:txEl>
                                              <p:pRg st="0" end="0"/>
                                            </p:txEl>
                                          </p:spTgt>
                                        </p:tgtEl>
                                      </p:cBhvr>
                                    </p:animEffect>
                                    <p:anim calcmode="lin" valueType="num">
                                      <p:cBhvr>
                                        <p:cTn id="1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xEl>
                                              <p:pRg st="1" end="1"/>
                                            </p:txEl>
                                          </p:spTgt>
                                        </p:tgtEl>
                                        <p:attrNameLst>
                                          <p:attrName>style.visibility</p:attrName>
                                        </p:attrNameLst>
                                      </p:cBhvr>
                                      <p:to>
                                        <p:strVal val="visible"/>
                                      </p:to>
                                    </p:set>
                                    <p:animEffect transition="in" filter="fade">
                                      <p:cBhvr>
                                        <p:cTn id="24" dur="1000"/>
                                        <p:tgtEl>
                                          <p:spTgt spid="24">
                                            <p:txEl>
                                              <p:pRg st="1" end="1"/>
                                            </p:txEl>
                                          </p:spTgt>
                                        </p:tgtEl>
                                      </p:cBhvr>
                                    </p:animEffect>
                                    <p:anim calcmode="lin" valueType="num">
                                      <p:cBhvr>
                                        <p:cTn id="2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172" y="0"/>
            <a:ext cx="9143999" cy="5143500"/>
          </a:xfrm>
          <a:prstGeom prst="rect">
            <a:avLst/>
          </a:prstGeom>
        </p:spPr>
      </p:pic>
      <p:pic>
        <p:nvPicPr>
          <p:cNvPr id="3" name="object 3"/>
          <p:cNvPicPr/>
          <p:nvPr/>
        </p:nvPicPr>
        <p:blipFill>
          <a:blip r:embed="rId3" cstate="print"/>
          <a:stretch>
            <a:fillRect/>
          </a:stretch>
        </p:blipFill>
        <p:spPr>
          <a:xfrm>
            <a:off x="5199888" y="0"/>
            <a:ext cx="3944111" cy="5143500"/>
          </a:xfrm>
          <a:prstGeom prst="rect">
            <a:avLst/>
          </a:prstGeom>
        </p:spPr>
      </p:pic>
      <p:pic>
        <p:nvPicPr>
          <p:cNvPr id="4" name="object 4"/>
          <p:cNvPicPr/>
          <p:nvPr/>
        </p:nvPicPr>
        <p:blipFill>
          <a:blip r:embed="rId4" cstate="print"/>
          <a:stretch>
            <a:fillRect/>
          </a:stretch>
        </p:blipFill>
        <p:spPr>
          <a:xfrm>
            <a:off x="533400" y="4066032"/>
            <a:ext cx="451091" cy="353567"/>
          </a:xfrm>
          <a:prstGeom prst="rect">
            <a:avLst/>
          </a:prstGeom>
        </p:spPr>
      </p:pic>
      <p:pic>
        <p:nvPicPr>
          <p:cNvPr id="5" name="object 5"/>
          <p:cNvPicPr/>
          <p:nvPr/>
        </p:nvPicPr>
        <p:blipFill>
          <a:blip r:embed="rId5" cstate="print"/>
          <a:stretch>
            <a:fillRect/>
          </a:stretch>
        </p:blipFill>
        <p:spPr>
          <a:xfrm>
            <a:off x="8031480" y="4590288"/>
            <a:ext cx="512063" cy="402335"/>
          </a:xfrm>
          <a:prstGeom prst="rect">
            <a:avLst/>
          </a:prstGeom>
        </p:spPr>
      </p:pic>
      <p:grpSp>
        <p:nvGrpSpPr>
          <p:cNvPr id="6" name="object 6"/>
          <p:cNvGrpSpPr/>
          <p:nvPr/>
        </p:nvGrpSpPr>
        <p:grpSpPr>
          <a:xfrm>
            <a:off x="7552943" y="1307591"/>
            <a:ext cx="515620" cy="451484"/>
            <a:chOff x="7552943" y="1307591"/>
            <a:chExt cx="515620" cy="451484"/>
          </a:xfrm>
        </p:grpSpPr>
        <p:pic>
          <p:nvPicPr>
            <p:cNvPr id="7" name="object 7"/>
            <p:cNvPicPr/>
            <p:nvPr/>
          </p:nvPicPr>
          <p:blipFill>
            <a:blip r:embed="rId6" cstate="print"/>
            <a:stretch>
              <a:fillRect/>
            </a:stretch>
          </p:blipFill>
          <p:spPr>
            <a:xfrm>
              <a:off x="7552943" y="1478279"/>
              <a:ext cx="515111" cy="106679"/>
            </a:xfrm>
            <a:prstGeom prst="rect">
              <a:avLst/>
            </a:prstGeom>
          </p:spPr>
        </p:pic>
        <p:pic>
          <p:nvPicPr>
            <p:cNvPr id="8" name="object 8"/>
            <p:cNvPicPr/>
            <p:nvPr/>
          </p:nvPicPr>
          <p:blipFill>
            <a:blip r:embed="rId7" cstate="print"/>
            <a:stretch>
              <a:fillRect/>
            </a:stretch>
          </p:blipFill>
          <p:spPr>
            <a:xfrm>
              <a:off x="7717535" y="1307591"/>
              <a:ext cx="182879" cy="143255"/>
            </a:xfrm>
            <a:prstGeom prst="rect">
              <a:avLst/>
            </a:prstGeom>
          </p:spPr>
        </p:pic>
        <p:pic>
          <p:nvPicPr>
            <p:cNvPr id="9" name="object 9"/>
            <p:cNvPicPr/>
            <p:nvPr/>
          </p:nvPicPr>
          <p:blipFill>
            <a:blip r:embed="rId8" cstate="print"/>
            <a:stretch>
              <a:fillRect/>
            </a:stretch>
          </p:blipFill>
          <p:spPr>
            <a:xfrm>
              <a:off x="7717535" y="1612391"/>
              <a:ext cx="182879" cy="146303"/>
            </a:xfrm>
            <a:prstGeom prst="rect">
              <a:avLst/>
            </a:prstGeom>
          </p:spPr>
        </p:pic>
      </p:grpSp>
      <p:grpSp>
        <p:nvGrpSpPr>
          <p:cNvPr id="10" name="object 10"/>
          <p:cNvGrpSpPr/>
          <p:nvPr/>
        </p:nvGrpSpPr>
        <p:grpSpPr>
          <a:xfrm>
            <a:off x="76200" y="1533144"/>
            <a:ext cx="3103245" cy="2441575"/>
            <a:chOff x="944880" y="1533144"/>
            <a:chExt cx="3103245" cy="2441575"/>
          </a:xfrm>
        </p:grpSpPr>
        <p:pic>
          <p:nvPicPr>
            <p:cNvPr id="11" name="object 11"/>
            <p:cNvPicPr/>
            <p:nvPr/>
          </p:nvPicPr>
          <p:blipFill>
            <a:blip r:embed="rId9" cstate="print"/>
            <a:stretch>
              <a:fillRect/>
            </a:stretch>
          </p:blipFill>
          <p:spPr>
            <a:xfrm>
              <a:off x="944880" y="1533144"/>
              <a:ext cx="3099815" cy="2438399"/>
            </a:xfrm>
            <a:prstGeom prst="rect">
              <a:avLst/>
            </a:prstGeom>
          </p:spPr>
        </p:pic>
        <p:pic>
          <p:nvPicPr>
            <p:cNvPr id="12" name="object 12"/>
            <p:cNvPicPr/>
            <p:nvPr/>
          </p:nvPicPr>
          <p:blipFill>
            <a:blip r:embed="rId10" cstate="print"/>
            <a:stretch>
              <a:fillRect/>
            </a:stretch>
          </p:blipFill>
          <p:spPr>
            <a:xfrm>
              <a:off x="1112519" y="1664208"/>
              <a:ext cx="2935223" cy="2310383"/>
            </a:xfrm>
            <a:prstGeom prst="rect">
              <a:avLst/>
            </a:prstGeom>
          </p:spPr>
        </p:pic>
      </p:grpSp>
      <p:pic>
        <p:nvPicPr>
          <p:cNvPr id="18" name="object 18"/>
          <p:cNvPicPr/>
          <p:nvPr/>
        </p:nvPicPr>
        <p:blipFill>
          <a:blip r:embed="rId11" cstate="print"/>
          <a:stretch>
            <a:fillRect/>
          </a:stretch>
        </p:blipFill>
        <p:spPr>
          <a:xfrm>
            <a:off x="3810000" y="1334008"/>
            <a:ext cx="396239" cy="271271"/>
          </a:xfrm>
          <a:prstGeom prst="rect">
            <a:avLst/>
          </a:prstGeom>
        </p:spPr>
      </p:pic>
      <p:pic>
        <p:nvPicPr>
          <p:cNvPr id="19" name="object 19"/>
          <p:cNvPicPr/>
          <p:nvPr/>
        </p:nvPicPr>
        <p:blipFill>
          <a:blip r:embed="rId12" cstate="print"/>
          <a:stretch>
            <a:fillRect/>
          </a:stretch>
        </p:blipFill>
        <p:spPr>
          <a:xfrm>
            <a:off x="3848580" y="2819399"/>
            <a:ext cx="393191" cy="271271"/>
          </a:xfrm>
          <a:prstGeom prst="rect">
            <a:avLst/>
          </a:prstGeom>
        </p:spPr>
      </p:pic>
      <p:pic>
        <p:nvPicPr>
          <p:cNvPr id="21" name="object 21"/>
          <p:cNvPicPr/>
          <p:nvPr/>
        </p:nvPicPr>
        <p:blipFill>
          <a:blip r:embed="rId13" cstate="print"/>
          <a:stretch>
            <a:fillRect/>
          </a:stretch>
        </p:blipFill>
        <p:spPr>
          <a:xfrm>
            <a:off x="3861040" y="3924468"/>
            <a:ext cx="393191" cy="265175"/>
          </a:xfrm>
          <a:prstGeom prst="rect">
            <a:avLst/>
          </a:prstGeom>
        </p:spPr>
      </p:pic>
      <p:sp>
        <p:nvSpPr>
          <p:cNvPr id="23" name="object 23"/>
          <p:cNvSpPr txBox="1"/>
          <p:nvPr/>
        </p:nvSpPr>
        <p:spPr>
          <a:xfrm>
            <a:off x="4285902" y="1265359"/>
            <a:ext cx="397510" cy="445134"/>
          </a:xfrm>
          <a:prstGeom prst="rect">
            <a:avLst/>
          </a:prstGeom>
        </p:spPr>
        <p:txBody>
          <a:bodyPr vert="horz" wrap="square" lIns="0" tIns="12700" rIns="0" bIns="0" rtlCol="0">
            <a:spAutoFit/>
          </a:bodyPr>
          <a:lstStyle/>
          <a:p>
            <a:pPr marL="12700">
              <a:lnSpc>
                <a:spcPct val="100000"/>
              </a:lnSpc>
              <a:spcBef>
                <a:spcPts val="100"/>
              </a:spcBef>
            </a:pPr>
            <a:r>
              <a:rPr sz="2750" spc="-290" dirty="0">
                <a:solidFill>
                  <a:srgbClr val="20352B"/>
                </a:solidFill>
                <a:latin typeface="Verdana"/>
                <a:cs typeface="Verdana"/>
              </a:rPr>
              <a:t>01</a:t>
            </a:r>
            <a:endParaRPr sz="2750">
              <a:latin typeface="Verdana"/>
              <a:cs typeface="Verdana"/>
            </a:endParaRPr>
          </a:p>
        </p:txBody>
      </p:sp>
      <p:sp>
        <p:nvSpPr>
          <p:cNvPr id="26" name="TextBox 25">
            <a:extLst>
              <a:ext uri="{FF2B5EF4-FFF2-40B4-BE49-F238E27FC236}">
                <a16:creationId xmlns:a16="http://schemas.microsoft.com/office/drawing/2014/main" id="{87537B9B-807C-49F5-9173-33996C6430B9}"/>
              </a:ext>
            </a:extLst>
          </p:cNvPr>
          <p:cNvSpPr txBox="1"/>
          <p:nvPr/>
        </p:nvSpPr>
        <p:spPr>
          <a:xfrm>
            <a:off x="1128603" y="2542453"/>
            <a:ext cx="1165693" cy="523220"/>
          </a:xfrm>
          <a:prstGeom prst="rect">
            <a:avLst/>
          </a:prstGeom>
          <a:noFill/>
        </p:spPr>
        <p:txBody>
          <a:bodyPr wrap="square">
            <a:spAutoFit/>
          </a:bodyPr>
          <a:lstStyle/>
          <a:p>
            <a:r>
              <a:rPr kumimoji="0" lang="en-US" sz="2800" b="1" i="1"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9Slide03 SVNNew Athletic M54" panose="02000500000000000000" pitchFamily="2" charset="0"/>
              </a:rPr>
              <a:t>GỢI Ý</a:t>
            </a:r>
            <a:endParaRPr lang="en-US" sz="2800" i="1">
              <a:solidFill>
                <a:srgbClr val="7030A0"/>
              </a:solidFill>
              <a:effectLst>
                <a:outerShdw blurRad="38100" dist="38100" dir="2700000" algn="tl">
                  <a:srgbClr val="000000">
                    <a:alpha val="43137"/>
                  </a:srgbClr>
                </a:outerShdw>
              </a:effectLst>
            </a:endParaRPr>
          </a:p>
        </p:txBody>
      </p:sp>
      <p:grpSp>
        <p:nvGrpSpPr>
          <p:cNvPr id="29" name="object 15">
            <a:extLst>
              <a:ext uri="{FF2B5EF4-FFF2-40B4-BE49-F238E27FC236}">
                <a16:creationId xmlns:a16="http://schemas.microsoft.com/office/drawing/2014/main" id="{D2D15B3F-1599-4BA3-B047-D547FAEE8754}"/>
              </a:ext>
            </a:extLst>
          </p:cNvPr>
          <p:cNvGrpSpPr/>
          <p:nvPr/>
        </p:nvGrpSpPr>
        <p:grpSpPr>
          <a:xfrm>
            <a:off x="3716" y="292222"/>
            <a:ext cx="3349083" cy="497205"/>
            <a:chOff x="0" y="768096"/>
            <a:chExt cx="2688590" cy="497205"/>
          </a:xfrm>
        </p:grpSpPr>
        <p:pic>
          <p:nvPicPr>
            <p:cNvPr id="30" name="object 16">
              <a:extLst>
                <a:ext uri="{FF2B5EF4-FFF2-40B4-BE49-F238E27FC236}">
                  <a16:creationId xmlns:a16="http://schemas.microsoft.com/office/drawing/2014/main" id="{642911E3-1335-42EF-9E22-066A2A01939C}"/>
                </a:ext>
              </a:extLst>
            </p:cNvPr>
            <p:cNvPicPr/>
            <p:nvPr/>
          </p:nvPicPr>
          <p:blipFill>
            <a:blip r:embed="rId14" cstate="print"/>
            <a:stretch>
              <a:fillRect/>
            </a:stretch>
          </p:blipFill>
          <p:spPr>
            <a:xfrm>
              <a:off x="2389632" y="1027176"/>
              <a:ext cx="298703" cy="237743"/>
            </a:xfrm>
            <a:prstGeom prst="rect">
              <a:avLst/>
            </a:prstGeom>
          </p:spPr>
        </p:pic>
        <p:pic>
          <p:nvPicPr>
            <p:cNvPr id="31" name="object 17">
              <a:extLst>
                <a:ext uri="{FF2B5EF4-FFF2-40B4-BE49-F238E27FC236}">
                  <a16:creationId xmlns:a16="http://schemas.microsoft.com/office/drawing/2014/main" id="{FB313D6D-5F69-41CE-BD94-51F6E0985481}"/>
                </a:ext>
              </a:extLst>
            </p:cNvPr>
            <p:cNvPicPr/>
            <p:nvPr/>
          </p:nvPicPr>
          <p:blipFill>
            <a:blip r:embed="rId15" cstate="print"/>
            <a:stretch>
              <a:fillRect/>
            </a:stretch>
          </p:blipFill>
          <p:spPr>
            <a:xfrm>
              <a:off x="579119" y="774191"/>
              <a:ext cx="2109215" cy="374903"/>
            </a:xfrm>
            <a:prstGeom prst="rect">
              <a:avLst/>
            </a:prstGeom>
          </p:spPr>
        </p:pic>
        <p:pic>
          <p:nvPicPr>
            <p:cNvPr id="32" name="object 18">
              <a:extLst>
                <a:ext uri="{FF2B5EF4-FFF2-40B4-BE49-F238E27FC236}">
                  <a16:creationId xmlns:a16="http://schemas.microsoft.com/office/drawing/2014/main" id="{E080DC6A-F2AA-45C9-9C9C-905D2BF6BB78}"/>
                </a:ext>
              </a:extLst>
            </p:cNvPr>
            <p:cNvPicPr/>
            <p:nvPr/>
          </p:nvPicPr>
          <p:blipFill>
            <a:blip r:embed="rId16" cstate="print"/>
            <a:stretch>
              <a:fillRect/>
            </a:stretch>
          </p:blipFill>
          <p:spPr>
            <a:xfrm>
              <a:off x="405384" y="768096"/>
              <a:ext cx="2133587" cy="493775"/>
            </a:xfrm>
            <a:prstGeom prst="rect">
              <a:avLst/>
            </a:prstGeom>
          </p:spPr>
        </p:pic>
        <p:pic>
          <p:nvPicPr>
            <p:cNvPr id="33" name="object 19">
              <a:extLst>
                <a:ext uri="{FF2B5EF4-FFF2-40B4-BE49-F238E27FC236}">
                  <a16:creationId xmlns:a16="http://schemas.microsoft.com/office/drawing/2014/main" id="{33CDA849-6548-43DF-8A1E-6DF24BA88306}"/>
                </a:ext>
              </a:extLst>
            </p:cNvPr>
            <p:cNvPicPr/>
            <p:nvPr/>
          </p:nvPicPr>
          <p:blipFill>
            <a:blip r:embed="rId17" cstate="print"/>
            <a:stretch>
              <a:fillRect/>
            </a:stretch>
          </p:blipFill>
          <p:spPr>
            <a:xfrm>
              <a:off x="0" y="768096"/>
              <a:ext cx="2395727" cy="496823"/>
            </a:xfrm>
            <a:prstGeom prst="rect">
              <a:avLst/>
            </a:prstGeom>
          </p:spPr>
        </p:pic>
      </p:grpSp>
      <p:pic>
        <p:nvPicPr>
          <p:cNvPr id="34" name="object 8">
            <a:extLst>
              <a:ext uri="{FF2B5EF4-FFF2-40B4-BE49-F238E27FC236}">
                <a16:creationId xmlns:a16="http://schemas.microsoft.com/office/drawing/2014/main" id="{D6746D18-91D0-4B13-AADC-0EC8388BE7F9}"/>
              </a:ext>
            </a:extLst>
          </p:cNvPr>
          <p:cNvPicPr/>
          <p:nvPr/>
        </p:nvPicPr>
        <p:blipFill>
          <a:blip r:embed="rId18" cstate="print"/>
          <a:stretch>
            <a:fillRect/>
          </a:stretch>
        </p:blipFill>
        <p:spPr>
          <a:xfrm>
            <a:off x="443164" y="464434"/>
            <a:ext cx="408431" cy="323087"/>
          </a:xfrm>
          <a:prstGeom prst="rect">
            <a:avLst/>
          </a:prstGeom>
        </p:spPr>
      </p:pic>
      <p:sp>
        <p:nvSpPr>
          <p:cNvPr id="35" name="TextBox 34">
            <a:extLst>
              <a:ext uri="{FF2B5EF4-FFF2-40B4-BE49-F238E27FC236}">
                <a16:creationId xmlns:a16="http://schemas.microsoft.com/office/drawing/2014/main" id="{EA4CDBB4-A756-4364-B164-D031E49D4494}"/>
              </a:ext>
            </a:extLst>
          </p:cNvPr>
          <p:cNvSpPr txBox="1"/>
          <p:nvPr/>
        </p:nvSpPr>
        <p:spPr>
          <a:xfrm>
            <a:off x="838587" y="306346"/>
            <a:ext cx="2304852" cy="523220"/>
          </a:xfrm>
          <a:prstGeom prst="rect">
            <a:avLst/>
          </a:prstGeom>
          <a:noFill/>
        </p:spPr>
        <p:txBody>
          <a:bodyPr wrap="square">
            <a:spAutoFit/>
          </a:bodyPr>
          <a:lstStyle/>
          <a:p>
            <a:r>
              <a:rPr kumimoji="0" lang="en-US" sz="2800" b="1" i="0" u="none" strike="noStrike" kern="1200" cap="none" spc="0" normalizeH="0" baseline="0" noProof="0">
                <a:ln>
                  <a:noFill/>
                </a:ln>
                <a:solidFill>
                  <a:schemeClr val="tx2"/>
                </a:solidFill>
                <a:effectLst/>
                <a:uLnTx/>
                <a:uFillTx/>
                <a:latin typeface="#9Slide03 SVNNew Athletic M54" panose="02000500000000000000" pitchFamily="2" charset="0"/>
                <a:ea typeface="+mn-ea"/>
                <a:cs typeface="+mn-cs"/>
              </a:rPr>
              <a:t>VIẾT BÁO CÁO</a:t>
            </a:r>
            <a:r>
              <a:rPr kumimoji="0" lang="vi-VN" sz="2800" b="1" i="0" u="none" strike="noStrike" kern="1200" cap="none" spc="0" normalizeH="0" baseline="0" noProof="0">
                <a:ln>
                  <a:noFill/>
                </a:ln>
                <a:solidFill>
                  <a:schemeClr val="tx2"/>
                </a:solidFill>
                <a:effectLst/>
                <a:uLnTx/>
                <a:uFillTx/>
                <a:latin typeface="#9Slide03 SVNNew Athletic M54" panose="02000500000000000000" pitchFamily="2" charset="0"/>
                <a:ea typeface="+mn-ea"/>
                <a:cs typeface="+mn-cs"/>
              </a:rPr>
              <a:t>: </a:t>
            </a:r>
            <a:endParaRPr lang="en-US" sz="2800">
              <a:solidFill>
                <a:schemeClr val="tx2"/>
              </a:solidFill>
            </a:endParaRPr>
          </a:p>
        </p:txBody>
      </p:sp>
      <p:sp>
        <p:nvSpPr>
          <p:cNvPr id="36" name="object 17">
            <a:extLst>
              <a:ext uri="{FF2B5EF4-FFF2-40B4-BE49-F238E27FC236}">
                <a16:creationId xmlns:a16="http://schemas.microsoft.com/office/drawing/2014/main" id="{BC96AEB7-FB5C-4E0D-9610-70C9B53F3132}"/>
              </a:ext>
            </a:extLst>
          </p:cNvPr>
          <p:cNvSpPr txBox="1">
            <a:spLocks/>
          </p:cNvSpPr>
          <p:nvPr/>
        </p:nvSpPr>
        <p:spPr>
          <a:xfrm>
            <a:off x="-7001" y="140777"/>
            <a:ext cx="907415" cy="782202"/>
          </a:xfrm>
          <a:prstGeom prst="rect">
            <a:avLst/>
          </a:prstGeom>
        </p:spPr>
        <p:txBody>
          <a:bodyPr vert="horz" wrap="square" lIns="0" tIns="13335" rIns="0" bIns="0" rtlCol="0">
            <a:spAutoFit/>
          </a:bodyPr>
          <a:lstStyle>
            <a:lvl1pPr>
              <a:defRPr>
                <a:latin typeface="+mj-lt"/>
                <a:ea typeface="+mj-ea"/>
                <a:cs typeface="+mj-cs"/>
              </a:defRPr>
            </a:lvl1pPr>
          </a:lstStyle>
          <a:p>
            <a:pPr marL="81280">
              <a:lnSpc>
                <a:spcPts val="6534"/>
              </a:lnSpc>
              <a:spcBef>
                <a:spcPts val="105"/>
              </a:spcBef>
            </a:pPr>
            <a:r>
              <a:rPr lang="en-US" sz="4800" kern="0" spc="-575">
                <a:solidFill>
                  <a:sysClr val="windowText" lastClr="000000"/>
                </a:solidFill>
                <a:latin typeface="Verdana"/>
                <a:cs typeface="Verdana"/>
              </a:rPr>
              <a:t>01</a:t>
            </a:r>
            <a:endParaRPr lang="en-US" sz="4800" kern="0">
              <a:solidFill>
                <a:sysClr val="windowText" lastClr="000000"/>
              </a:solidFill>
              <a:latin typeface="Verdana"/>
              <a:cs typeface="Verdana"/>
            </a:endParaRPr>
          </a:p>
        </p:txBody>
      </p:sp>
      <p:sp>
        <p:nvSpPr>
          <p:cNvPr id="37" name="TextBox 36">
            <a:extLst>
              <a:ext uri="{FF2B5EF4-FFF2-40B4-BE49-F238E27FC236}">
                <a16:creationId xmlns:a16="http://schemas.microsoft.com/office/drawing/2014/main" id="{BBC3DA04-D04C-42FE-A5AF-904BFDA2CF49}"/>
              </a:ext>
            </a:extLst>
          </p:cNvPr>
          <p:cNvSpPr txBox="1"/>
          <p:nvPr/>
        </p:nvSpPr>
        <p:spPr>
          <a:xfrm>
            <a:off x="4812975" y="922979"/>
            <a:ext cx="4219551" cy="1077218"/>
          </a:xfrm>
          <a:prstGeom prst="rect">
            <a:avLst/>
          </a:prstGeom>
          <a:solidFill>
            <a:schemeClr val="bg2"/>
          </a:solidFill>
          <a:effectLst>
            <a:outerShdw blurRad="63500" sx="102000" sy="102000" algn="ctr" rotWithShape="0">
              <a:prstClr val="black">
                <a:alpha val="40000"/>
              </a:prstClr>
            </a:outerShdw>
          </a:effectLst>
        </p:spPr>
        <p:txBody>
          <a:bodyPr wrap="square">
            <a:spAutoFit/>
          </a:bodyPr>
          <a:lstStyle/>
          <a:p>
            <a:pPr algn="ctr"/>
            <a:r>
              <a:rPr lang="vi-VN" sz="1600" b="1">
                <a:latin typeface="#9Slide03 SFU Futura_03" panose="00000400000000000000" pitchFamily="2" charset="0"/>
              </a:rPr>
              <a:t>Các nhóm thu thập tư liệu qua internet, sách, video... để tìm hiểu thông tin về ý nghĩa của phát triển kinh tế - xã hội đối với quốc phòng an ninh ở Tây Nguyên. </a:t>
            </a:r>
          </a:p>
        </p:txBody>
      </p:sp>
      <p:sp>
        <p:nvSpPr>
          <p:cNvPr id="38" name="object 23">
            <a:extLst>
              <a:ext uri="{FF2B5EF4-FFF2-40B4-BE49-F238E27FC236}">
                <a16:creationId xmlns:a16="http://schemas.microsoft.com/office/drawing/2014/main" id="{D78F2B19-AF5D-449C-80EB-71543245A762}"/>
              </a:ext>
            </a:extLst>
          </p:cNvPr>
          <p:cNvSpPr txBox="1"/>
          <p:nvPr/>
        </p:nvSpPr>
        <p:spPr>
          <a:xfrm>
            <a:off x="4290547" y="2712255"/>
            <a:ext cx="397510" cy="445134"/>
          </a:xfrm>
          <a:prstGeom prst="rect">
            <a:avLst/>
          </a:prstGeom>
        </p:spPr>
        <p:txBody>
          <a:bodyPr vert="horz" wrap="square" lIns="0" tIns="12700" rIns="0" bIns="0" rtlCol="0">
            <a:spAutoFit/>
          </a:bodyPr>
          <a:lstStyle/>
          <a:p>
            <a:pPr marL="12700">
              <a:lnSpc>
                <a:spcPct val="100000"/>
              </a:lnSpc>
              <a:spcBef>
                <a:spcPts val="100"/>
              </a:spcBef>
            </a:pPr>
            <a:r>
              <a:rPr sz="2750" spc="-290">
                <a:solidFill>
                  <a:srgbClr val="20352B"/>
                </a:solidFill>
                <a:latin typeface="Verdana"/>
                <a:cs typeface="Verdana"/>
              </a:rPr>
              <a:t>0</a:t>
            </a:r>
            <a:r>
              <a:rPr lang="en-US" sz="2750" spc="-290">
                <a:solidFill>
                  <a:srgbClr val="20352B"/>
                </a:solidFill>
                <a:latin typeface="Verdana"/>
                <a:cs typeface="Verdana"/>
              </a:rPr>
              <a:t>2</a:t>
            </a:r>
            <a:endParaRPr sz="2750">
              <a:latin typeface="Verdana"/>
              <a:cs typeface="Verdana"/>
            </a:endParaRPr>
          </a:p>
        </p:txBody>
      </p:sp>
      <p:sp>
        <p:nvSpPr>
          <p:cNvPr id="39" name="TextBox 38">
            <a:extLst>
              <a:ext uri="{FF2B5EF4-FFF2-40B4-BE49-F238E27FC236}">
                <a16:creationId xmlns:a16="http://schemas.microsoft.com/office/drawing/2014/main" id="{E0A708D7-E0DC-4318-90CD-38773BD5042D}"/>
              </a:ext>
            </a:extLst>
          </p:cNvPr>
          <p:cNvSpPr txBox="1"/>
          <p:nvPr/>
        </p:nvSpPr>
        <p:spPr>
          <a:xfrm>
            <a:off x="4811788" y="2213734"/>
            <a:ext cx="4219551" cy="1323439"/>
          </a:xfrm>
          <a:prstGeom prst="rect">
            <a:avLst/>
          </a:prstGeom>
          <a:solidFill>
            <a:schemeClr val="bg2"/>
          </a:solidFill>
          <a:effectLst>
            <a:outerShdw blurRad="63500" sx="102000" sy="102000" algn="ctr" rotWithShape="0">
              <a:prstClr val="black">
                <a:alpha val="40000"/>
              </a:prstClr>
            </a:outerShdw>
          </a:effectLst>
        </p:spPr>
        <p:txBody>
          <a:bodyPr wrap="square">
            <a:spAutoFit/>
          </a:bodyPr>
          <a:lstStyle/>
          <a:p>
            <a:pPr algn="ctr"/>
            <a:r>
              <a:rPr lang="vi-VN" sz="1600" b="1">
                <a:latin typeface="#9Slide03 SFU Futura_03" panose="00000400000000000000" pitchFamily="2" charset="0"/>
              </a:rPr>
              <a:t>Xây dựng đề cương báo cáo bao gồm phần mở đầu, phần nội dung (giải quyết những vấn đề đặt ra trong phần mở đầu với các dữ liệu cụ thể, số liệu, bảng biểu... </a:t>
            </a:r>
            <a:endParaRPr lang="en-US" sz="1600" b="1">
              <a:latin typeface="#9Slide03 SFU Futura_03" panose="00000400000000000000" pitchFamily="2" charset="0"/>
            </a:endParaRPr>
          </a:p>
          <a:p>
            <a:pPr algn="ctr"/>
            <a:r>
              <a:rPr lang="vi-VN" sz="1600" b="1">
                <a:latin typeface="#9Slide03 SFU Futura_03" panose="00000400000000000000" pitchFamily="2" charset="0"/>
              </a:rPr>
              <a:t>và phần kết luận.</a:t>
            </a:r>
          </a:p>
        </p:txBody>
      </p:sp>
      <p:sp>
        <p:nvSpPr>
          <p:cNvPr id="40" name="object 23">
            <a:extLst>
              <a:ext uri="{FF2B5EF4-FFF2-40B4-BE49-F238E27FC236}">
                <a16:creationId xmlns:a16="http://schemas.microsoft.com/office/drawing/2014/main" id="{E424728E-A230-441F-BABC-AF21D301D47F}"/>
              </a:ext>
            </a:extLst>
          </p:cNvPr>
          <p:cNvSpPr txBox="1"/>
          <p:nvPr/>
        </p:nvSpPr>
        <p:spPr>
          <a:xfrm>
            <a:off x="4300652" y="3808535"/>
            <a:ext cx="397510" cy="445134"/>
          </a:xfrm>
          <a:prstGeom prst="rect">
            <a:avLst/>
          </a:prstGeom>
        </p:spPr>
        <p:txBody>
          <a:bodyPr vert="horz" wrap="square" lIns="0" tIns="12700" rIns="0" bIns="0" rtlCol="0">
            <a:spAutoFit/>
          </a:bodyPr>
          <a:lstStyle/>
          <a:p>
            <a:pPr marL="12700">
              <a:lnSpc>
                <a:spcPct val="100000"/>
              </a:lnSpc>
              <a:spcBef>
                <a:spcPts val="100"/>
              </a:spcBef>
            </a:pPr>
            <a:r>
              <a:rPr sz="2750" spc="-290">
                <a:solidFill>
                  <a:srgbClr val="20352B"/>
                </a:solidFill>
                <a:latin typeface="Verdana"/>
                <a:cs typeface="Verdana"/>
              </a:rPr>
              <a:t>0</a:t>
            </a:r>
            <a:r>
              <a:rPr lang="en-US" sz="2750" spc="-290">
                <a:solidFill>
                  <a:srgbClr val="20352B"/>
                </a:solidFill>
                <a:latin typeface="Verdana"/>
                <a:cs typeface="Verdana"/>
              </a:rPr>
              <a:t>3</a:t>
            </a:r>
            <a:endParaRPr sz="2750">
              <a:latin typeface="Verdana"/>
              <a:cs typeface="Verdana"/>
            </a:endParaRPr>
          </a:p>
        </p:txBody>
      </p:sp>
      <p:sp>
        <p:nvSpPr>
          <p:cNvPr id="41" name="TextBox 40">
            <a:extLst>
              <a:ext uri="{FF2B5EF4-FFF2-40B4-BE49-F238E27FC236}">
                <a16:creationId xmlns:a16="http://schemas.microsoft.com/office/drawing/2014/main" id="{8A26C886-B99B-4DD7-AB5D-A70438F7223F}"/>
              </a:ext>
            </a:extLst>
          </p:cNvPr>
          <p:cNvSpPr txBox="1"/>
          <p:nvPr/>
        </p:nvSpPr>
        <p:spPr>
          <a:xfrm>
            <a:off x="4830717" y="3832505"/>
            <a:ext cx="4219551" cy="338554"/>
          </a:xfrm>
          <a:prstGeom prst="rect">
            <a:avLst/>
          </a:prstGeom>
          <a:solidFill>
            <a:schemeClr val="bg2"/>
          </a:solidFill>
          <a:effectLst>
            <a:outerShdw blurRad="63500" sx="102000" sy="102000" algn="ctr" rotWithShape="0">
              <a:prstClr val="black">
                <a:alpha val="40000"/>
              </a:prstClr>
            </a:outerShdw>
          </a:effectLst>
        </p:spPr>
        <p:txBody>
          <a:bodyPr wrap="square">
            <a:spAutoFit/>
          </a:bodyPr>
          <a:lstStyle/>
          <a:p>
            <a:pPr algn="ctr"/>
            <a:r>
              <a:rPr lang="vi-VN" sz="1600" b="1">
                <a:latin typeface="#9Slide03 SFU Futura_03" panose="00000400000000000000" pitchFamily="2" charset="0"/>
              </a:rPr>
              <a:t>Tiến hành viết báo cáo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arn(inVertic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arn(inVertical)">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37" grpId="0" animBg="1"/>
      <p:bldP spid="38" grpId="0"/>
      <p:bldP spid="39" grpId="0" animBg="1"/>
      <p:bldP spid="40" grpId="0"/>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object 15"/>
          <p:cNvGrpSpPr/>
          <p:nvPr/>
        </p:nvGrpSpPr>
        <p:grpSpPr>
          <a:xfrm>
            <a:off x="3716" y="292222"/>
            <a:ext cx="3958684" cy="497205"/>
            <a:chOff x="0" y="768096"/>
            <a:chExt cx="2688590" cy="497205"/>
          </a:xfrm>
        </p:grpSpPr>
        <p:pic>
          <p:nvPicPr>
            <p:cNvPr id="16" name="object 16"/>
            <p:cNvPicPr/>
            <p:nvPr/>
          </p:nvPicPr>
          <p:blipFill>
            <a:blip r:embed="rId2" cstate="print"/>
            <a:stretch>
              <a:fillRect/>
            </a:stretch>
          </p:blipFill>
          <p:spPr>
            <a:xfrm>
              <a:off x="2389632" y="1027176"/>
              <a:ext cx="298703" cy="237743"/>
            </a:xfrm>
            <a:prstGeom prst="rect">
              <a:avLst/>
            </a:prstGeom>
          </p:spPr>
        </p:pic>
        <p:pic>
          <p:nvPicPr>
            <p:cNvPr id="17" name="object 17"/>
            <p:cNvPicPr/>
            <p:nvPr/>
          </p:nvPicPr>
          <p:blipFill>
            <a:blip r:embed="rId3" cstate="print"/>
            <a:stretch>
              <a:fillRect/>
            </a:stretch>
          </p:blipFill>
          <p:spPr>
            <a:xfrm>
              <a:off x="579119" y="774191"/>
              <a:ext cx="2109215" cy="374903"/>
            </a:xfrm>
            <a:prstGeom prst="rect">
              <a:avLst/>
            </a:prstGeom>
          </p:spPr>
        </p:pic>
        <p:pic>
          <p:nvPicPr>
            <p:cNvPr id="18" name="object 18"/>
            <p:cNvPicPr/>
            <p:nvPr/>
          </p:nvPicPr>
          <p:blipFill>
            <a:blip r:embed="rId4" cstate="print"/>
            <a:stretch>
              <a:fillRect/>
            </a:stretch>
          </p:blipFill>
          <p:spPr>
            <a:xfrm>
              <a:off x="405384" y="768096"/>
              <a:ext cx="2133587" cy="493775"/>
            </a:xfrm>
            <a:prstGeom prst="rect">
              <a:avLst/>
            </a:prstGeom>
          </p:spPr>
        </p:pic>
        <p:pic>
          <p:nvPicPr>
            <p:cNvPr id="19" name="object 19"/>
            <p:cNvPicPr/>
            <p:nvPr/>
          </p:nvPicPr>
          <p:blipFill>
            <a:blip r:embed="rId5" cstate="print"/>
            <a:stretch>
              <a:fillRect/>
            </a:stretch>
          </p:blipFill>
          <p:spPr>
            <a:xfrm>
              <a:off x="0" y="768096"/>
              <a:ext cx="2395727" cy="496823"/>
            </a:xfrm>
            <a:prstGeom prst="rect">
              <a:avLst/>
            </a:prstGeom>
          </p:spPr>
        </p:pic>
      </p:grpSp>
      <p:grpSp>
        <p:nvGrpSpPr>
          <p:cNvPr id="2" name="object 2"/>
          <p:cNvGrpSpPr/>
          <p:nvPr/>
        </p:nvGrpSpPr>
        <p:grpSpPr>
          <a:xfrm>
            <a:off x="460248" y="2215895"/>
            <a:ext cx="8153400" cy="2395855"/>
            <a:chOff x="460248" y="2215895"/>
            <a:chExt cx="8153400" cy="2395855"/>
          </a:xfrm>
        </p:grpSpPr>
        <p:pic>
          <p:nvPicPr>
            <p:cNvPr id="3" name="object 3"/>
            <p:cNvPicPr/>
            <p:nvPr/>
          </p:nvPicPr>
          <p:blipFill>
            <a:blip r:embed="rId6" cstate="print"/>
            <a:stretch>
              <a:fillRect/>
            </a:stretch>
          </p:blipFill>
          <p:spPr>
            <a:xfrm>
              <a:off x="460248" y="2240279"/>
              <a:ext cx="8153399" cy="2371343"/>
            </a:xfrm>
            <a:prstGeom prst="rect">
              <a:avLst/>
            </a:prstGeom>
          </p:spPr>
        </p:pic>
        <p:pic>
          <p:nvPicPr>
            <p:cNvPr id="4" name="object 4"/>
            <p:cNvPicPr/>
            <p:nvPr/>
          </p:nvPicPr>
          <p:blipFill>
            <a:blip r:embed="rId7" cstate="print"/>
            <a:stretch>
              <a:fillRect/>
            </a:stretch>
          </p:blipFill>
          <p:spPr>
            <a:xfrm>
              <a:off x="463295" y="2215895"/>
              <a:ext cx="451103" cy="353567"/>
            </a:xfrm>
            <a:prstGeom prst="rect">
              <a:avLst/>
            </a:prstGeom>
          </p:spPr>
        </p:pic>
      </p:grpSp>
      <p:grpSp>
        <p:nvGrpSpPr>
          <p:cNvPr id="5" name="object 5"/>
          <p:cNvGrpSpPr/>
          <p:nvPr/>
        </p:nvGrpSpPr>
        <p:grpSpPr>
          <a:xfrm>
            <a:off x="8089392" y="932688"/>
            <a:ext cx="515620" cy="451484"/>
            <a:chOff x="8089392" y="932688"/>
            <a:chExt cx="515620" cy="451484"/>
          </a:xfrm>
        </p:grpSpPr>
        <p:pic>
          <p:nvPicPr>
            <p:cNvPr id="6" name="object 6"/>
            <p:cNvPicPr/>
            <p:nvPr/>
          </p:nvPicPr>
          <p:blipFill>
            <a:blip r:embed="rId8" cstate="print"/>
            <a:stretch>
              <a:fillRect/>
            </a:stretch>
          </p:blipFill>
          <p:spPr>
            <a:xfrm>
              <a:off x="8089392" y="1103376"/>
              <a:ext cx="515111" cy="106679"/>
            </a:xfrm>
            <a:prstGeom prst="rect">
              <a:avLst/>
            </a:prstGeom>
          </p:spPr>
        </p:pic>
        <p:pic>
          <p:nvPicPr>
            <p:cNvPr id="7" name="object 7"/>
            <p:cNvPicPr/>
            <p:nvPr/>
          </p:nvPicPr>
          <p:blipFill>
            <a:blip r:embed="rId9" cstate="print"/>
            <a:stretch>
              <a:fillRect/>
            </a:stretch>
          </p:blipFill>
          <p:spPr>
            <a:xfrm>
              <a:off x="8257031" y="932688"/>
              <a:ext cx="182879" cy="146303"/>
            </a:xfrm>
            <a:prstGeom prst="rect">
              <a:avLst/>
            </a:prstGeom>
          </p:spPr>
        </p:pic>
        <p:pic>
          <p:nvPicPr>
            <p:cNvPr id="8" name="object 8"/>
            <p:cNvPicPr/>
            <p:nvPr/>
          </p:nvPicPr>
          <p:blipFill>
            <a:blip r:embed="rId10" cstate="print"/>
            <a:stretch>
              <a:fillRect/>
            </a:stretch>
          </p:blipFill>
          <p:spPr>
            <a:xfrm>
              <a:off x="8257031" y="1237488"/>
              <a:ext cx="182879" cy="146303"/>
            </a:xfrm>
            <a:prstGeom prst="rect">
              <a:avLst/>
            </a:prstGeom>
          </p:spPr>
        </p:pic>
      </p:grpSp>
      <p:grpSp>
        <p:nvGrpSpPr>
          <p:cNvPr id="9" name="object 9"/>
          <p:cNvGrpSpPr/>
          <p:nvPr/>
        </p:nvGrpSpPr>
        <p:grpSpPr>
          <a:xfrm>
            <a:off x="6605031" y="-70232"/>
            <a:ext cx="2042160" cy="1085215"/>
            <a:chOff x="5690615" y="0"/>
            <a:chExt cx="2042160" cy="1085215"/>
          </a:xfrm>
        </p:grpSpPr>
        <p:pic>
          <p:nvPicPr>
            <p:cNvPr id="10" name="object 10"/>
            <p:cNvPicPr/>
            <p:nvPr/>
          </p:nvPicPr>
          <p:blipFill>
            <a:blip r:embed="rId11" cstate="print"/>
            <a:stretch>
              <a:fillRect/>
            </a:stretch>
          </p:blipFill>
          <p:spPr>
            <a:xfrm>
              <a:off x="5690615" y="0"/>
              <a:ext cx="1898903" cy="1085087"/>
            </a:xfrm>
            <a:prstGeom prst="rect">
              <a:avLst/>
            </a:prstGeom>
          </p:spPr>
        </p:pic>
        <p:pic>
          <p:nvPicPr>
            <p:cNvPr id="11" name="object 11"/>
            <p:cNvPicPr/>
            <p:nvPr/>
          </p:nvPicPr>
          <p:blipFill>
            <a:blip r:embed="rId12" cstate="print"/>
            <a:stretch>
              <a:fillRect/>
            </a:stretch>
          </p:blipFill>
          <p:spPr>
            <a:xfrm>
              <a:off x="5846064" y="0"/>
              <a:ext cx="1886699" cy="938783"/>
            </a:xfrm>
            <a:prstGeom prst="rect">
              <a:avLst/>
            </a:prstGeom>
          </p:spPr>
        </p:pic>
      </p:grpSp>
      <p:grpSp>
        <p:nvGrpSpPr>
          <p:cNvPr id="12" name="object 12"/>
          <p:cNvGrpSpPr/>
          <p:nvPr/>
        </p:nvGrpSpPr>
        <p:grpSpPr>
          <a:xfrm>
            <a:off x="7046976" y="3566160"/>
            <a:ext cx="2097405" cy="1577340"/>
            <a:chOff x="7046976" y="3566160"/>
            <a:chExt cx="2097405" cy="1577340"/>
          </a:xfrm>
        </p:grpSpPr>
        <p:pic>
          <p:nvPicPr>
            <p:cNvPr id="13" name="object 13"/>
            <p:cNvPicPr/>
            <p:nvPr/>
          </p:nvPicPr>
          <p:blipFill>
            <a:blip r:embed="rId13" cstate="print"/>
            <a:stretch>
              <a:fillRect/>
            </a:stretch>
          </p:blipFill>
          <p:spPr>
            <a:xfrm>
              <a:off x="7046976" y="3566160"/>
              <a:ext cx="2097023" cy="1577339"/>
            </a:xfrm>
            <a:prstGeom prst="rect">
              <a:avLst/>
            </a:prstGeom>
          </p:spPr>
        </p:pic>
        <p:pic>
          <p:nvPicPr>
            <p:cNvPr id="14" name="object 14"/>
            <p:cNvPicPr/>
            <p:nvPr/>
          </p:nvPicPr>
          <p:blipFill>
            <a:blip r:embed="rId14" cstate="print"/>
            <a:stretch>
              <a:fillRect/>
            </a:stretch>
          </p:blipFill>
          <p:spPr>
            <a:xfrm>
              <a:off x="7214616" y="3697224"/>
              <a:ext cx="1929383" cy="1446275"/>
            </a:xfrm>
            <a:prstGeom prst="rect">
              <a:avLst/>
            </a:prstGeom>
          </p:spPr>
        </p:pic>
      </p:grpSp>
      <p:sp>
        <p:nvSpPr>
          <p:cNvPr id="21" name="TextBox 20">
            <a:extLst>
              <a:ext uri="{FF2B5EF4-FFF2-40B4-BE49-F238E27FC236}">
                <a16:creationId xmlns:a16="http://schemas.microsoft.com/office/drawing/2014/main" id="{14D715E3-1FFC-4D49-A1A7-90EC02FF18AB}"/>
              </a:ext>
            </a:extLst>
          </p:cNvPr>
          <p:cNvSpPr txBox="1"/>
          <p:nvPr/>
        </p:nvSpPr>
        <p:spPr>
          <a:xfrm>
            <a:off x="838587" y="306346"/>
            <a:ext cx="30508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497D"/>
                </a:solidFill>
                <a:effectLst/>
                <a:uLnTx/>
                <a:uFillTx/>
                <a:latin typeface="#9Slide03 SVNNew Athletic M54" panose="02000500000000000000" pitchFamily="2" charset="0"/>
                <a:ea typeface="+mn-ea"/>
                <a:cs typeface="+mn-cs"/>
              </a:rPr>
              <a:t>TRÌNH BÀY BÁO CÁO</a:t>
            </a:r>
            <a:r>
              <a:rPr kumimoji="0" lang="vi-VN" sz="2800" b="1" i="0" u="none" strike="noStrike" kern="1200" cap="none" spc="0" normalizeH="0" baseline="0" noProof="0">
                <a:ln>
                  <a:noFill/>
                </a:ln>
                <a:solidFill>
                  <a:srgbClr val="1F497D"/>
                </a:solidFill>
                <a:effectLst/>
                <a:uLnTx/>
                <a:uFillTx/>
                <a:latin typeface="#9Slide03 SVNNew Athletic M54" panose="02000500000000000000" pitchFamily="2" charset="0"/>
                <a:ea typeface="+mn-ea"/>
                <a:cs typeface="+mn-cs"/>
              </a:rPr>
              <a:t>: </a:t>
            </a:r>
            <a:endParaRPr kumimoji="0" lang="en-US" sz="2800" b="0" i="0" u="none" strike="noStrike" kern="1200" cap="none" spc="0" normalizeH="0" baseline="0" noProof="0">
              <a:ln>
                <a:noFill/>
              </a:ln>
              <a:solidFill>
                <a:srgbClr val="1F497D"/>
              </a:solidFill>
              <a:effectLst/>
              <a:uLnTx/>
              <a:uFillTx/>
              <a:latin typeface="Calibri"/>
              <a:ea typeface="+mn-ea"/>
              <a:cs typeface="+mn-cs"/>
            </a:endParaRPr>
          </a:p>
        </p:txBody>
      </p:sp>
      <p:pic>
        <p:nvPicPr>
          <p:cNvPr id="27" name="object 9">
            <a:extLst>
              <a:ext uri="{FF2B5EF4-FFF2-40B4-BE49-F238E27FC236}">
                <a16:creationId xmlns:a16="http://schemas.microsoft.com/office/drawing/2014/main" id="{502FE25D-511B-4D99-B929-9F81DB78FF8D}"/>
              </a:ext>
            </a:extLst>
          </p:cNvPr>
          <p:cNvPicPr/>
          <p:nvPr/>
        </p:nvPicPr>
        <p:blipFill>
          <a:blip r:embed="rId15" cstate="print"/>
          <a:stretch>
            <a:fillRect/>
          </a:stretch>
        </p:blipFill>
        <p:spPr>
          <a:xfrm>
            <a:off x="407171" y="475101"/>
            <a:ext cx="408431" cy="320039"/>
          </a:xfrm>
          <a:prstGeom prst="rect">
            <a:avLst/>
          </a:prstGeom>
        </p:spPr>
      </p:pic>
      <p:sp>
        <p:nvSpPr>
          <p:cNvPr id="28" name="object 17">
            <a:extLst>
              <a:ext uri="{FF2B5EF4-FFF2-40B4-BE49-F238E27FC236}">
                <a16:creationId xmlns:a16="http://schemas.microsoft.com/office/drawing/2014/main" id="{DA9869C6-2ED3-4897-A94D-77198F42D936}"/>
              </a:ext>
            </a:extLst>
          </p:cNvPr>
          <p:cNvSpPr txBox="1">
            <a:spLocks noGrp="1"/>
          </p:cNvSpPr>
          <p:nvPr>
            <p:ph type="title"/>
          </p:nvPr>
        </p:nvSpPr>
        <p:spPr>
          <a:xfrm>
            <a:off x="-58331" y="150486"/>
            <a:ext cx="907415" cy="782202"/>
          </a:xfrm>
          <a:prstGeom prst="rect">
            <a:avLst/>
          </a:prstGeom>
        </p:spPr>
        <p:txBody>
          <a:bodyPr vert="horz" wrap="square" lIns="0" tIns="13335" rIns="0" bIns="0" rtlCol="0">
            <a:spAutoFit/>
          </a:bodyPr>
          <a:lstStyle/>
          <a:p>
            <a:pPr marL="81280">
              <a:lnSpc>
                <a:spcPts val="6534"/>
              </a:lnSpc>
              <a:spcBef>
                <a:spcPts val="105"/>
              </a:spcBef>
            </a:pPr>
            <a:r>
              <a:rPr sz="4800" i="0" spc="-575">
                <a:latin typeface="Verdana"/>
                <a:cs typeface="Verdana"/>
              </a:rPr>
              <a:t>0</a:t>
            </a:r>
            <a:r>
              <a:rPr lang="en-US" sz="4800" i="0" spc="-575">
                <a:latin typeface="Verdana"/>
                <a:cs typeface="Verdana"/>
              </a:rPr>
              <a:t>2</a:t>
            </a:r>
            <a:endParaRPr sz="4800">
              <a:latin typeface="Verdana"/>
              <a:cs typeface="Verdana"/>
            </a:endParaRPr>
          </a:p>
        </p:txBody>
      </p:sp>
      <p:pic>
        <p:nvPicPr>
          <p:cNvPr id="30" name="Picture 8" descr="Đào Tạo Máy Tính Biểu Tượng Học Kinh Doanh - Các khóa học .sẵn png tải về -  Miễn phí trong suốt Màu Xanh png Tải về.">
            <a:extLst>
              <a:ext uri="{FF2B5EF4-FFF2-40B4-BE49-F238E27FC236}">
                <a16:creationId xmlns:a16="http://schemas.microsoft.com/office/drawing/2014/main" id="{E23DDA55-2E8D-41A9-97E6-1EC8EDF6D70C}"/>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10000" r="90000">
                        <a14:foregroundMark x1="40222" y1="83793" x2="40222" y2="83793"/>
                        <a14:foregroundMark x1="48556" y1="64828" x2="48556" y2="64828"/>
                        <a14:foregroundMark x1="41667" y1="69310" x2="41667" y2="69310"/>
                        <a14:foregroundMark x1="45333" y1="54310" x2="45333" y2="54310"/>
                        <a14:foregroundMark x1="64778" y1="62069" x2="64778" y2="62069"/>
                        <a14:foregroundMark x1="58556" y1="83276" x2="58556" y2="83276"/>
                        <a14:foregroundMark x1="73000" y1="87759" x2="73000" y2="87759"/>
                        <a14:foregroundMark x1="71222" y1="69310" x2="71222" y2="69310"/>
                        <a14:foregroundMark x1="55000" y1="69828" x2="55000" y2="69828"/>
                        <a14:foregroundMark x1="62889" y1="51379" x2="62889" y2="51379"/>
                        <a14:foregroundMark x1="62222" y1="42586" x2="62222" y2="42586"/>
                        <a14:foregroundMark x1="46667" y1="31379" x2="46667" y2="31379"/>
                        <a14:foregroundMark x1="51000" y1="29138" x2="51000" y2="29138"/>
                        <a14:foregroundMark x1="57111" y1="24138" x2="57111" y2="24138"/>
                        <a14:foregroundMark x1="61444" y1="25172" x2="61444" y2="25172"/>
                        <a14:foregroundMark x1="67222" y1="25172" x2="67222" y2="25172"/>
                        <a14:foregroundMark x1="29111" y1="13966" x2="29111" y2="13966"/>
                      </a14:backgroundRemoval>
                    </a14:imgEffect>
                  </a14:imgLayer>
                </a14:imgProps>
              </a:ext>
              <a:ext uri="{28A0092B-C50C-407E-A947-70E740481C1C}">
                <a14:useLocalDpi xmlns:a14="http://schemas.microsoft.com/office/drawing/2010/main" val="0"/>
              </a:ext>
            </a:extLst>
          </a:blip>
          <a:srcRect/>
          <a:stretch>
            <a:fillRect/>
          </a:stretch>
        </p:blipFill>
        <p:spPr bwMode="auto">
          <a:xfrm>
            <a:off x="407171" y="1493370"/>
            <a:ext cx="3419772" cy="220385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50F4567E-9097-4705-9160-037971D6A4CC}"/>
              </a:ext>
            </a:extLst>
          </p:cNvPr>
          <p:cNvSpPr txBox="1"/>
          <p:nvPr/>
        </p:nvSpPr>
        <p:spPr>
          <a:xfrm>
            <a:off x="3144497" y="2093975"/>
            <a:ext cx="5202450"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accent5">
                    <a:lumMod val="50000"/>
                  </a:schemeClr>
                </a:solidFill>
                <a:effectLst/>
                <a:uLnTx/>
                <a:uFillTx/>
                <a:latin typeface="#9Slide03 SVNNew Athletic M54" panose="02000500000000000000" pitchFamily="2" charset="0"/>
                <a:ea typeface="+mn-ea"/>
                <a:cs typeface="+mn-cs"/>
              </a:rPr>
              <a:t>Ý NGHĨA CỦA PHÁT TRIỂN KINH TẾ - XÃ HỘI </a:t>
            </a:r>
            <a:endParaRPr kumimoji="0" lang="en-US" sz="2400" b="1" i="0" u="none" strike="noStrike" kern="1200" cap="none" spc="0" normalizeH="0" baseline="0" noProof="0">
              <a:ln>
                <a:noFill/>
              </a:ln>
              <a:solidFill>
                <a:schemeClr val="accent5">
                  <a:lumMod val="50000"/>
                </a:schemeClr>
              </a:solidFill>
              <a:effectLst/>
              <a:uLnTx/>
              <a:uFillTx/>
              <a:latin typeface="#9Slide03 SVNNew Athletic M54" panose="02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accent5">
                    <a:lumMod val="50000"/>
                  </a:schemeClr>
                </a:solidFill>
                <a:effectLst/>
                <a:uLnTx/>
                <a:uFillTx/>
                <a:latin typeface="#9Slide03 SVNNew Athletic M54" panose="02000500000000000000" pitchFamily="2" charset="0"/>
                <a:ea typeface="+mn-ea"/>
                <a:cs typeface="+mn-cs"/>
              </a:rPr>
              <a:t>ĐỐI VỚI AN NINH QUỐC PHÒNG </a:t>
            </a:r>
            <a:endParaRPr kumimoji="0" lang="en-US" sz="2400" b="1" i="0" u="none" strike="noStrike" kern="1200" cap="none" spc="0" normalizeH="0" baseline="0" noProof="0">
              <a:ln>
                <a:noFill/>
              </a:ln>
              <a:solidFill>
                <a:schemeClr val="accent5">
                  <a:lumMod val="50000"/>
                </a:schemeClr>
              </a:solidFill>
              <a:effectLst/>
              <a:uLnTx/>
              <a:uFillTx/>
              <a:latin typeface="#9Slide03 SVNNew Athletic M54" panose="02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accent5">
                    <a:lumMod val="50000"/>
                  </a:schemeClr>
                </a:solidFill>
                <a:effectLst/>
                <a:uLnTx/>
                <a:uFillTx/>
                <a:latin typeface="#9Slide03 SVNNew Athletic M54" panose="02000500000000000000" pitchFamily="2" charset="0"/>
                <a:ea typeface="+mn-ea"/>
                <a:cs typeface="+mn-cs"/>
              </a:rPr>
              <a:t>Ở TÂY NGUYÊN</a:t>
            </a:r>
            <a:endParaRPr kumimoji="0" lang="en-US" sz="2400" b="1" i="0" u="none" strike="noStrike" kern="1200" cap="none" spc="0" normalizeH="0" baseline="0" noProof="0">
              <a:ln>
                <a:noFill/>
              </a:ln>
              <a:solidFill>
                <a:schemeClr val="accent5">
                  <a:lumMod val="50000"/>
                </a:schemeClr>
              </a:solidFill>
              <a:effectLst/>
              <a:uLnTx/>
              <a:uFillTx/>
              <a:latin typeface="#9Slide03 SVNNew Athletic M54" panose="02000500000000000000" pitchFamily="2" charset="0"/>
              <a:ea typeface="+mn-ea"/>
              <a:cs typeface="+mn-cs"/>
            </a:endParaRPr>
          </a:p>
        </p:txBody>
      </p:sp>
    </p:spTree>
    <p:extLst>
      <p:ext uri="{BB962C8B-B14F-4D97-AF65-F5344CB8AC3E}">
        <p14:creationId xmlns:p14="http://schemas.microsoft.com/office/powerpoint/2010/main" val="1523577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96823" y="231660"/>
            <a:ext cx="1124711" cy="4428731"/>
          </a:xfrm>
          <a:prstGeom prst="rect">
            <a:avLst/>
          </a:prstGeom>
        </p:spPr>
      </p:pic>
      <p:pic>
        <p:nvPicPr>
          <p:cNvPr id="3" name="object 3"/>
          <p:cNvPicPr/>
          <p:nvPr/>
        </p:nvPicPr>
        <p:blipFill>
          <a:blip r:embed="rId3" cstate="print"/>
          <a:stretch>
            <a:fillRect/>
          </a:stretch>
        </p:blipFill>
        <p:spPr>
          <a:xfrm>
            <a:off x="7318247" y="0"/>
            <a:ext cx="1825751" cy="5143500"/>
          </a:xfrm>
          <a:prstGeom prst="rect">
            <a:avLst/>
          </a:prstGeom>
        </p:spPr>
      </p:pic>
      <p:pic>
        <p:nvPicPr>
          <p:cNvPr id="4" name="object 4"/>
          <p:cNvPicPr/>
          <p:nvPr/>
        </p:nvPicPr>
        <p:blipFill>
          <a:blip r:embed="rId4" cstate="print"/>
          <a:stretch>
            <a:fillRect/>
          </a:stretch>
        </p:blipFill>
        <p:spPr>
          <a:xfrm>
            <a:off x="705612" y="1046601"/>
            <a:ext cx="499871" cy="393191"/>
          </a:xfrm>
          <a:prstGeom prst="rect">
            <a:avLst/>
          </a:prstGeom>
        </p:spPr>
      </p:pic>
      <p:grpSp>
        <p:nvGrpSpPr>
          <p:cNvPr id="5" name="object 5"/>
          <p:cNvGrpSpPr/>
          <p:nvPr/>
        </p:nvGrpSpPr>
        <p:grpSpPr>
          <a:xfrm>
            <a:off x="8382000" y="4552950"/>
            <a:ext cx="607060" cy="527685"/>
            <a:chOff x="7345680" y="4032503"/>
            <a:chExt cx="607060" cy="527685"/>
          </a:xfrm>
        </p:grpSpPr>
        <p:pic>
          <p:nvPicPr>
            <p:cNvPr id="6" name="object 6"/>
            <p:cNvPicPr/>
            <p:nvPr/>
          </p:nvPicPr>
          <p:blipFill>
            <a:blip r:embed="rId5" cstate="print"/>
            <a:stretch>
              <a:fillRect/>
            </a:stretch>
          </p:blipFill>
          <p:spPr>
            <a:xfrm>
              <a:off x="7345680" y="4233671"/>
              <a:ext cx="606538" cy="124967"/>
            </a:xfrm>
            <a:prstGeom prst="rect">
              <a:avLst/>
            </a:prstGeom>
          </p:spPr>
        </p:pic>
        <p:pic>
          <p:nvPicPr>
            <p:cNvPr id="7" name="object 7"/>
            <p:cNvPicPr/>
            <p:nvPr/>
          </p:nvPicPr>
          <p:blipFill>
            <a:blip r:embed="rId6" cstate="print"/>
            <a:stretch>
              <a:fillRect/>
            </a:stretch>
          </p:blipFill>
          <p:spPr>
            <a:xfrm>
              <a:off x="7540752" y="4032503"/>
              <a:ext cx="216407" cy="167639"/>
            </a:xfrm>
            <a:prstGeom prst="rect">
              <a:avLst/>
            </a:prstGeom>
          </p:spPr>
        </p:pic>
        <p:pic>
          <p:nvPicPr>
            <p:cNvPr id="8" name="object 8"/>
            <p:cNvPicPr/>
            <p:nvPr/>
          </p:nvPicPr>
          <p:blipFill>
            <a:blip r:embed="rId7" cstate="print"/>
            <a:stretch>
              <a:fillRect/>
            </a:stretch>
          </p:blipFill>
          <p:spPr>
            <a:xfrm>
              <a:off x="7540752" y="4389119"/>
              <a:ext cx="216407" cy="170687"/>
            </a:xfrm>
            <a:prstGeom prst="rect">
              <a:avLst/>
            </a:prstGeom>
          </p:spPr>
        </p:pic>
      </p:grpSp>
      <p:grpSp>
        <p:nvGrpSpPr>
          <p:cNvPr id="9" name="object 9"/>
          <p:cNvGrpSpPr/>
          <p:nvPr/>
        </p:nvGrpSpPr>
        <p:grpSpPr>
          <a:xfrm>
            <a:off x="76200" y="1392935"/>
            <a:ext cx="3566160" cy="2499360"/>
            <a:chOff x="911352" y="1392935"/>
            <a:chExt cx="3566160" cy="2499360"/>
          </a:xfrm>
        </p:grpSpPr>
        <p:pic>
          <p:nvPicPr>
            <p:cNvPr id="10" name="object 10"/>
            <p:cNvPicPr/>
            <p:nvPr/>
          </p:nvPicPr>
          <p:blipFill>
            <a:blip r:embed="rId8" cstate="print"/>
            <a:stretch>
              <a:fillRect/>
            </a:stretch>
          </p:blipFill>
          <p:spPr>
            <a:xfrm>
              <a:off x="911352" y="1551432"/>
              <a:ext cx="2840735" cy="2194559"/>
            </a:xfrm>
            <a:prstGeom prst="rect">
              <a:avLst/>
            </a:prstGeom>
          </p:spPr>
        </p:pic>
        <p:pic>
          <p:nvPicPr>
            <p:cNvPr id="11" name="object 11"/>
            <p:cNvPicPr/>
            <p:nvPr/>
          </p:nvPicPr>
          <p:blipFill>
            <a:blip r:embed="rId9" cstate="print"/>
            <a:stretch>
              <a:fillRect/>
            </a:stretch>
          </p:blipFill>
          <p:spPr>
            <a:xfrm>
              <a:off x="1167383" y="1392935"/>
              <a:ext cx="2834639" cy="2176271"/>
            </a:xfrm>
            <a:prstGeom prst="rect">
              <a:avLst/>
            </a:prstGeom>
          </p:spPr>
        </p:pic>
        <p:pic>
          <p:nvPicPr>
            <p:cNvPr id="12" name="object 12"/>
            <p:cNvPicPr/>
            <p:nvPr/>
          </p:nvPicPr>
          <p:blipFill>
            <a:blip r:embed="rId10" cstate="print"/>
            <a:stretch>
              <a:fillRect/>
            </a:stretch>
          </p:blipFill>
          <p:spPr>
            <a:xfrm>
              <a:off x="3288791" y="1944623"/>
              <a:ext cx="484631" cy="1258823"/>
            </a:xfrm>
            <a:prstGeom prst="rect">
              <a:avLst/>
            </a:prstGeom>
          </p:spPr>
        </p:pic>
        <p:pic>
          <p:nvPicPr>
            <p:cNvPr id="13" name="object 13"/>
            <p:cNvPicPr/>
            <p:nvPr/>
          </p:nvPicPr>
          <p:blipFill>
            <a:blip r:embed="rId11" cstate="print"/>
            <a:stretch>
              <a:fillRect/>
            </a:stretch>
          </p:blipFill>
          <p:spPr>
            <a:xfrm>
              <a:off x="3072384" y="2511551"/>
              <a:ext cx="518159" cy="591311"/>
            </a:xfrm>
            <a:prstGeom prst="rect">
              <a:avLst/>
            </a:prstGeom>
          </p:spPr>
        </p:pic>
        <p:pic>
          <p:nvPicPr>
            <p:cNvPr id="14" name="object 14"/>
            <p:cNvPicPr/>
            <p:nvPr/>
          </p:nvPicPr>
          <p:blipFill>
            <a:blip r:embed="rId12" cstate="print"/>
            <a:stretch>
              <a:fillRect/>
            </a:stretch>
          </p:blipFill>
          <p:spPr>
            <a:xfrm>
              <a:off x="3185160" y="2179320"/>
              <a:ext cx="466343" cy="978407"/>
            </a:xfrm>
            <a:prstGeom prst="rect">
              <a:avLst/>
            </a:prstGeom>
          </p:spPr>
        </p:pic>
        <p:pic>
          <p:nvPicPr>
            <p:cNvPr id="15" name="object 15"/>
            <p:cNvPicPr/>
            <p:nvPr/>
          </p:nvPicPr>
          <p:blipFill>
            <a:blip r:embed="rId13" cstate="print"/>
            <a:stretch>
              <a:fillRect/>
            </a:stretch>
          </p:blipFill>
          <p:spPr>
            <a:xfrm>
              <a:off x="3666744" y="2331720"/>
              <a:ext cx="810767" cy="789431"/>
            </a:xfrm>
            <a:prstGeom prst="rect">
              <a:avLst/>
            </a:prstGeom>
          </p:spPr>
        </p:pic>
        <p:pic>
          <p:nvPicPr>
            <p:cNvPr id="16" name="object 16"/>
            <p:cNvPicPr/>
            <p:nvPr/>
          </p:nvPicPr>
          <p:blipFill>
            <a:blip r:embed="rId14" cstate="print"/>
            <a:stretch>
              <a:fillRect/>
            </a:stretch>
          </p:blipFill>
          <p:spPr>
            <a:xfrm>
              <a:off x="3648456" y="2499360"/>
              <a:ext cx="612647" cy="685799"/>
            </a:xfrm>
            <a:prstGeom prst="rect">
              <a:avLst/>
            </a:prstGeom>
          </p:spPr>
        </p:pic>
        <p:pic>
          <p:nvPicPr>
            <p:cNvPr id="17" name="object 17"/>
            <p:cNvPicPr/>
            <p:nvPr/>
          </p:nvPicPr>
          <p:blipFill>
            <a:blip r:embed="rId15" cstate="print"/>
            <a:stretch>
              <a:fillRect/>
            </a:stretch>
          </p:blipFill>
          <p:spPr>
            <a:xfrm>
              <a:off x="3188208" y="3072383"/>
              <a:ext cx="859535" cy="819911"/>
            </a:xfrm>
            <a:prstGeom prst="rect">
              <a:avLst/>
            </a:prstGeom>
          </p:spPr>
        </p:pic>
        <p:pic>
          <p:nvPicPr>
            <p:cNvPr id="18" name="object 18"/>
            <p:cNvPicPr/>
            <p:nvPr/>
          </p:nvPicPr>
          <p:blipFill>
            <a:blip r:embed="rId16" cstate="print"/>
            <a:stretch>
              <a:fillRect/>
            </a:stretch>
          </p:blipFill>
          <p:spPr>
            <a:xfrm>
              <a:off x="3096767" y="3026664"/>
              <a:ext cx="1036319" cy="268223"/>
            </a:xfrm>
            <a:prstGeom prst="rect">
              <a:avLst/>
            </a:prstGeom>
          </p:spPr>
        </p:pic>
      </p:grpSp>
      <p:grpSp>
        <p:nvGrpSpPr>
          <p:cNvPr id="24" name="object 15">
            <a:extLst>
              <a:ext uri="{FF2B5EF4-FFF2-40B4-BE49-F238E27FC236}">
                <a16:creationId xmlns:a16="http://schemas.microsoft.com/office/drawing/2014/main" id="{439BBDF4-0C12-4CAC-BEFD-D53F376EF60C}"/>
              </a:ext>
            </a:extLst>
          </p:cNvPr>
          <p:cNvGrpSpPr/>
          <p:nvPr/>
        </p:nvGrpSpPr>
        <p:grpSpPr>
          <a:xfrm>
            <a:off x="3716" y="292222"/>
            <a:ext cx="3958684" cy="497205"/>
            <a:chOff x="0" y="768096"/>
            <a:chExt cx="2688590" cy="497205"/>
          </a:xfrm>
        </p:grpSpPr>
        <p:pic>
          <p:nvPicPr>
            <p:cNvPr id="25" name="object 16">
              <a:extLst>
                <a:ext uri="{FF2B5EF4-FFF2-40B4-BE49-F238E27FC236}">
                  <a16:creationId xmlns:a16="http://schemas.microsoft.com/office/drawing/2014/main" id="{94B2F19C-8638-4B83-B566-F4EDC6032888}"/>
                </a:ext>
              </a:extLst>
            </p:cNvPr>
            <p:cNvPicPr/>
            <p:nvPr/>
          </p:nvPicPr>
          <p:blipFill>
            <a:blip r:embed="rId17" cstate="print"/>
            <a:stretch>
              <a:fillRect/>
            </a:stretch>
          </p:blipFill>
          <p:spPr>
            <a:xfrm>
              <a:off x="2389632" y="1027176"/>
              <a:ext cx="298703" cy="237743"/>
            </a:xfrm>
            <a:prstGeom prst="rect">
              <a:avLst/>
            </a:prstGeom>
          </p:spPr>
        </p:pic>
        <p:pic>
          <p:nvPicPr>
            <p:cNvPr id="26" name="object 17">
              <a:extLst>
                <a:ext uri="{FF2B5EF4-FFF2-40B4-BE49-F238E27FC236}">
                  <a16:creationId xmlns:a16="http://schemas.microsoft.com/office/drawing/2014/main" id="{E05FF48F-2E9E-4D1D-8D18-235FE421140A}"/>
                </a:ext>
              </a:extLst>
            </p:cNvPr>
            <p:cNvPicPr/>
            <p:nvPr/>
          </p:nvPicPr>
          <p:blipFill>
            <a:blip r:embed="rId18" cstate="print"/>
            <a:stretch>
              <a:fillRect/>
            </a:stretch>
          </p:blipFill>
          <p:spPr>
            <a:xfrm>
              <a:off x="579119" y="774191"/>
              <a:ext cx="2109215" cy="374903"/>
            </a:xfrm>
            <a:prstGeom prst="rect">
              <a:avLst/>
            </a:prstGeom>
          </p:spPr>
        </p:pic>
        <p:pic>
          <p:nvPicPr>
            <p:cNvPr id="27" name="object 18">
              <a:extLst>
                <a:ext uri="{FF2B5EF4-FFF2-40B4-BE49-F238E27FC236}">
                  <a16:creationId xmlns:a16="http://schemas.microsoft.com/office/drawing/2014/main" id="{054A6BD4-D97E-4FFE-9801-AAE0F61AEF66}"/>
                </a:ext>
              </a:extLst>
            </p:cNvPr>
            <p:cNvPicPr/>
            <p:nvPr/>
          </p:nvPicPr>
          <p:blipFill>
            <a:blip r:embed="rId19" cstate="print"/>
            <a:stretch>
              <a:fillRect/>
            </a:stretch>
          </p:blipFill>
          <p:spPr>
            <a:xfrm>
              <a:off x="405384" y="768096"/>
              <a:ext cx="2133587" cy="493775"/>
            </a:xfrm>
            <a:prstGeom prst="rect">
              <a:avLst/>
            </a:prstGeom>
          </p:spPr>
        </p:pic>
        <p:pic>
          <p:nvPicPr>
            <p:cNvPr id="28" name="object 19">
              <a:extLst>
                <a:ext uri="{FF2B5EF4-FFF2-40B4-BE49-F238E27FC236}">
                  <a16:creationId xmlns:a16="http://schemas.microsoft.com/office/drawing/2014/main" id="{CCEFFFF5-B843-4531-A71A-F4073EC17429}"/>
                </a:ext>
              </a:extLst>
            </p:cNvPr>
            <p:cNvPicPr/>
            <p:nvPr/>
          </p:nvPicPr>
          <p:blipFill>
            <a:blip r:embed="rId20" cstate="print"/>
            <a:stretch>
              <a:fillRect/>
            </a:stretch>
          </p:blipFill>
          <p:spPr>
            <a:xfrm>
              <a:off x="0" y="768096"/>
              <a:ext cx="2395727" cy="496823"/>
            </a:xfrm>
            <a:prstGeom prst="rect">
              <a:avLst/>
            </a:prstGeom>
          </p:spPr>
        </p:pic>
      </p:grpSp>
      <p:sp>
        <p:nvSpPr>
          <p:cNvPr id="29" name="TextBox 28">
            <a:extLst>
              <a:ext uri="{FF2B5EF4-FFF2-40B4-BE49-F238E27FC236}">
                <a16:creationId xmlns:a16="http://schemas.microsoft.com/office/drawing/2014/main" id="{467E0AE4-007C-4C69-9E9E-485F619DEDE6}"/>
              </a:ext>
            </a:extLst>
          </p:cNvPr>
          <p:cNvSpPr txBox="1"/>
          <p:nvPr/>
        </p:nvSpPr>
        <p:spPr>
          <a:xfrm>
            <a:off x="838587" y="306346"/>
            <a:ext cx="30508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497D"/>
                </a:solidFill>
                <a:effectLst/>
                <a:uLnTx/>
                <a:uFillTx/>
                <a:latin typeface="#9Slide03 SVNNew Athletic M54" panose="02000500000000000000" pitchFamily="2" charset="0"/>
                <a:ea typeface="+mn-ea"/>
                <a:cs typeface="+mn-cs"/>
              </a:rPr>
              <a:t>TRÌNH BÀY BÁO CÁO</a:t>
            </a:r>
            <a:r>
              <a:rPr kumimoji="0" lang="vi-VN" sz="2800" b="1" i="0" u="none" strike="noStrike" kern="1200" cap="none" spc="0" normalizeH="0" baseline="0" noProof="0">
                <a:ln>
                  <a:noFill/>
                </a:ln>
                <a:solidFill>
                  <a:srgbClr val="1F497D"/>
                </a:solidFill>
                <a:effectLst/>
                <a:uLnTx/>
                <a:uFillTx/>
                <a:latin typeface="#9Slide03 SVNNew Athletic M54" panose="02000500000000000000" pitchFamily="2" charset="0"/>
                <a:ea typeface="+mn-ea"/>
                <a:cs typeface="+mn-cs"/>
              </a:rPr>
              <a:t>: </a:t>
            </a:r>
            <a:endParaRPr kumimoji="0" lang="en-US" sz="2800" b="0" i="0" u="none" strike="noStrike" kern="1200" cap="none" spc="0" normalizeH="0" baseline="0" noProof="0">
              <a:ln>
                <a:noFill/>
              </a:ln>
              <a:solidFill>
                <a:srgbClr val="1F497D"/>
              </a:solidFill>
              <a:effectLst/>
              <a:uLnTx/>
              <a:uFillTx/>
              <a:latin typeface="Calibri"/>
              <a:ea typeface="+mn-ea"/>
              <a:cs typeface="+mn-cs"/>
            </a:endParaRPr>
          </a:p>
        </p:txBody>
      </p:sp>
      <p:pic>
        <p:nvPicPr>
          <p:cNvPr id="30" name="object 9">
            <a:extLst>
              <a:ext uri="{FF2B5EF4-FFF2-40B4-BE49-F238E27FC236}">
                <a16:creationId xmlns:a16="http://schemas.microsoft.com/office/drawing/2014/main" id="{F0186173-1924-4BA6-BA10-7029678C2AF1}"/>
              </a:ext>
            </a:extLst>
          </p:cNvPr>
          <p:cNvPicPr/>
          <p:nvPr/>
        </p:nvPicPr>
        <p:blipFill>
          <a:blip r:embed="rId21" cstate="print"/>
          <a:stretch>
            <a:fillRect/>
          </a:stretch>
        </p:blipFill>
        <p:spPr>
          <a:xfrm>
            <a:off x="407171" y="475101"/>
            <a:ext cx="408431" cy="320039"/>
          </a:xfrm>
          <a:prstGeom prst="rect">
            <a:avLst/>
          </a:prstGeom>
        </p:spPr>
      </p:pic>
      <p:sp>
        <p:nvSpPr>
          <p:cNvPr id="31" name="object 17">
            <a:extLst>
              <a:ext uri="{FF2B5EF4-FFF2-40B4-BE49-F238E27FC236}">
                <a16:creationId xmlns:a16="http://schemas.microsoft.com/office/drawing/2014/main" id="{C2507F1E-2E88-406E-B200-0F31946D2811}"/>
              </a:ext>
            </a:extLst>
          </p:cNvPr>
          <p:cNvSpPr txBox="1">
            <a:spLocks noGrp="1"/>
          </p:cNvSpPr>
          <p:nvPr>
            <p:ph type="title"/>
          </p:nvPr>
        </p:nvSpPr>
        <p:spPr>
          <a:xfrm>
            <a:off x="-58331" y="150486"/>
            <a:ext cx="907415" cy="782202"/>
          </a:xfrm>
          <a:prstGeom prst="rect">
            <a:avLst/>
          </a:prstGeom>
        </p:spPr>
        <p:txBody>
          <a:bodyPr vert="horz" wrap="square" lIns="0" tIns="13335" rIns="0" bIns="0" rtlCol="0">
            <a:spAutoFit/>
          </a:bodyPr>
          <a:lstStyle/>
          <a:p>
            <a:pPr marL="81280">
              <a:lnSpc>
                <a:spcPts val="6534"/>
              </a:lnSpc>
              <a:spcBef>
                <a:spcPts val="105"/>
              </a:spcBef>
            </a:pPr>
            <a:r>
              <a:rPr sz="4800" i="0" spc="-575">
                <a:latin typeface="Verdana"/>
                <a:cs typeface="Verdana"/>
              </a:rPr>
              <a:t>0</a:t>
            </a:r>
            <a:r>
              <a:rPr lang="en-US" sz="4800" i="0" spc="-575">
                <a:latin typeface="Verdana"/>
                <a:cs typeface="Verdana"/>
              </a:rPr>
              <a:t>2</a:t>
            </a:r>
            <a:endParaRPr sz="4800">
              <a:latin typeface="Verdana"/>
              <a:cs typeface="Verdana"/>
            </a:endParaRPr>
          </a:p>
        </p:txBody>
      </p:sp>
      <p:sp>
        <p:nvSpPr>
          <p:cNvPr id="32" name="TextBox 31">
            <a:extLst>
              <a:ext uri="{FF2B5EF4-FFF2-40B4-BE49-F238E27FC236}">
                <a16:creationId xmlns:a16="http://schemas.microsoft.com/office/drawing/2014/main" id="{4392C1FD-4786-4135-8F3C-5B79D43F28D8}"/>
              </a:ext>
            </a:extLst>
          </p:cNvPr>
          <p:cNvSpPr txBox="1"/>
          <p:nvPr/>
        </p:nvSpPr>
        <p:spPr>
          <a:xfrm>
            <a:off x="767711" y="2497123"/>
            <a:ext cx="149689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9Slide03 SVNNew Athletic M54" panose="02000500000000000000" pitchFamily="2" charset="0"/>
                <a:ea typeface="+mn-ea"/>
                <a:cs typeface="+mn-cs"/>
              </a:rPr>
              <a:t>mở đầu</a:t>
            </a:r>
            <a:r>
              <a:rPr kumimoji="0" lang="vi-VN" sz="3200" b="1" i="0" u="none" strike="noStrike" kern="1200" cap="none" spc="0" normalizeH="0" baseline="0" noProof="0">
                <a:ln>
                  <a:noFill/>
                </a:ln>
                <a:solidFill>
                  <a:schemeClr val="bg1"/>
                </a:solidFill>
                <a:effectLst/>
                <a:uLnTx/>
                <a:uFillTx/>
                <a:latin typeface="#9Slide03 SVNNew Athletic M54" panose="02000500000000000000" pitchFamily="2" charset="0"/>
                <a:ea typeface="+mn-ea"/>
                <a:cs typeface="+mn-cs"/>
              </a:rPr>
              <a:t> </a:t>
            </a:r>
            <a:endParaRPr kumimoji="0" lang="en-US" sz="3200" b="0" i="0" u="none" strike="noStrike" kern="1200" cap="none" spc="0" normalizeH="0" baseline="0" noProof="0">
              <a:ln>
                <a:noFill/>
              </a:ln>
              <a:solidFill>
                <a:schemeClr val="bg1"/>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9B485D73-6F9D-4C62-87A8-FC5A3A39647A}"/>
              </a:ext>
            </a:extLst>
          </p:cNvPr>
          <p:cNvSpPr txBox="1"/>
          <p:nvPr/>
        </p:nvSpPr>
        <p:spPr>
          <a:xfrm>
            <a:off x="3621944" y="1818494"/>
            <a:ext cx="4467490" cy="1815882"/>
          </a:xfrm>
          <a:prstGeom prst="rect">
            <a:avLst/>
          </a:prstGeom>
          <a:noFill/>
          <a:effectLst>
            <a:outerShdw blurRad="63500" sx="102000" sy="102000" algn="ctr" rotWithShape="0">
              <a:prstClr val="black">
                <a:alpha val="40000"/>
              </a:prstClr>
            </a:outerShdw>
          </a:effectLst>
        </p:spPr>
        <p:txBody>
          <a:bodyPr wrap="square">
            <a:spAutoFit/>
          </a:bodyPr>
          <a:lstStyle/>
          <a:p>
            <a:pPr algn="just"/>
            <a:r>
              <a:rPr lang="vi-VN" sz="1600" b="1">
                <a:latin typeface="#9Slide03 SFU Futura_03" panose="00000400000000000000" pitchFamily="2" charset="0"/>
              </a:rPr>
              <a:t>Tây Nguyên, với vị trí địa lý đặc biệt và tiềm năng tài nguyên phong phú, đóng vai trò quan trọng trong sự phát triển toàn diện của Việt Nam. Phát triển kinh tế xã hội Tây Nguyên không chỉ mang lại lợi ích trực tiếp cho khu vực mà còn có ý nghĩa sâu sắc đối với an ninh quốc phòng của đất nước. </a:t>
            </a:r>
            <a:endParaRPr lang="en-US" sz="1600" b="1">
              <a:latin typeface="#9Slide03 SFU Futura_03" panose="00000400000000000000"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96823" y="231660"/>
            <a:ext cx="1124711" cy="4428731"/>
          </a:xfrm>
          <a:prstGeom prst="rect">
            <a:avLst/>
          </a:prstGeom>
        </p:spPr>
      </p:pic>
      <p:pic>
        <p:nvPicPr>
          <p:cNvPr id="3" name="object 3"/>
          <p:cNvPicPr/>
          <p:nvPr/>
        </p:nvPicPr>
        <p:blipFill>
          <a:blip r:embed="rId3" cstate="print"/>
          <a:stretch>
            <a:fillRect/>
          </a:stretch>
        </p:blipFill>
        <p:spPr>
          <a:xfrm>
            <a:off x="7318247" y="0"/>
            <a:ext cx="1825751" cy="5143500"/>
          </a:xfrm>
          <a:prstGeom prst="rect">
            <a:avLst/>
          </a:prstGeom>
        </p:spPr>
      </p:pic>
      <p:pic>
        <p:nvPicPr>
          <p:cNvPr id="4" name="object 4"/>
          <p:cNvPicPr/>
          <p:nvPr/>
        </p:nvPicPr>
        <p:blipFill>
          <a:blip r:embed="rId4" cstate="print"/>
          <a:stretch>
            <a:fillRect/>
          </a:stretch>
        </p:blipFill>
        <p:spPr>
          <a:xfrm>
            <a:off x="705612" y="1046601"/>
            <a:ext cx="499871" cy="393191"/>
          </a:xfrm>
          <a:prstGeom prst="rect">
            <a:avLst/>
          </a:prstGeom>
        </p:spPr>
      </p:pic>
      <p:grpSp>
        <p:nvGrpSpPr>
          <p:cNvPr id="5" name="object 5"/>
          <p:cNvGrpSpPr/>
          <p:nvPr/>
        </p:nvGrpSpPr>
        <p:grpSpPr>
          <a:xfrm>
            <a:off x="8382000" y="4552950"/>
            <a:ext cx="607060" cy="527685"/>
            <a:chOff x="7345680" y="4032503"/>
            <a:chExt cx="607060" cy="527685"/>
          </a:xfrm>
        </p:grpSpPr>
        <p:pic>
          <p:nvPicPr>
            <p:cNvPr id="6" name="object 6"/>
            <p:cNvPicPr/>
            <p:nvPr/>
          </p:nvPicPr>
          <p:blipFill>
            <a:blip r:embed="rId5" cstate="print"/>
            <a:stretch>
              <a:fillRect/>
            </a:stretch>
          </p:blipFill>
          <p:spPr>
            <a:xfrm>
              <a:off x="7345680" y="4233671"/>
              <a:ext cx="606538" cy="124967"/>
            </a:xfrm>
            <a:prstGeom prst="rect">
              <a:avLst/>
            </a:prstGeom>
          </p:spPr>
        </p:pic>
        <p:pic>
          <p:nvPicPr>
            <p:cNvPr id="7" name="object 7"/>
            <p:cNvPicPr/>
            <p:nvPr/>
          </p:nvPicPr>
          <p:blipFill>
            <a:blip r:embed="rId6" cstate="print"/>
            <a:stretch>
              <a:fillRect/>
            </a:stretch>
          </p:blipFill>
          <p:spPr>
            <a:xfrm>
              <a:off x="7540752" y="4032503"/>
              <a:ext cx="216407" cy="167639"/>
            </a:xfrm>
            <a:prstGeom prst="rect">
              <a:avLst/>
            </a:prstGeom>
          </p:spPr>
        </p:pic>
        <p:pic>
          <p:nvPicPr>
            <p:cNvPr id="8" name="object 8"/>
            <p:cNvPicPr/>
            <p:nvPr/>
          </p:nvPicPr>
          <p:blipFill>
            <a:blip r:embed="rId7" cstate="print"/>
            <a:stretch>
              <a:fillRect/>
            </a:stretch>
          </p:blipFill>
          <p:spPr>
            <a:xfrm>
              <a:off x="7540752" y="4389119"/>
              <a:ext cx="216407" cy="170687"/>
            </a:xfrm>
            <a:prstGeom prst="rect">
              <a:avLst/>
            </a:prstGeom>
          </p:spPr>
        </p:pic>
      </p:grpSp>
      <p:grpSp>
        <p:nvGrpSpPr>
          <p:cNvPr id="9" name="object 9"/>
          <p:cNvGrpSpPr/>
          <p:nvPr/>
        </p:nvGrpSpPr>
        <p:grpSpPr>
          <a:xfrm>
            <a:off x="76200" y="1392935"/>
            <a:ext cx="3566160" cy="2499360"/>
            <a:chOff x="911352" y="1392935"/>
            <a:chExt cx="3566160" cy="2499360"/>
          </a:xfrm>
        </p:grpSpPr>
        <p:pic>
          <p:nvPicPr>
            <p:cNvPr id="10" name="object 10"/>
            <p:cNvPicPr/>
            <p:nvPr/>
          </p:nvPicPr>
          <p:blipFill>
            <a:blip r:embed="rId8" cstate="print"/>
            <a:stretch>
              <a:fillRect/>
            </a:stretch>
          </p:blipFill>
          <p:spPr>
            <a:xfrm>
              <a:off x="911352" y="1551432"/>
              <a:ext cx="2840735" cy="2194559"/>
            </a:xfrm>
            <a:prstGeom prst="rect">
              <a:avLst/>
            </a:prstGeom>
          </p:spPr>
        </p:pic>
        <p:pic>
          <p:nvPicPr>
            <p:cNvPr id="11" name="object 11"/>
            <p:cNvPicPr/>
            <p:nvPr/>
          </p:nvPicPr>
          <p:blipFill>
            <a:blip r:embed="rId9" cstate="print"/>
            <a:stretch>
              <a:fillRect/>
            </a:stretch>
          </p:blipFill>
          <p:spPr>
            <a:xfrm>
              <a:off x="1167383" y="1392935"/>
              <a:ext cx="2834639" cy="2176271"/>
            </a:xfrm>
            <a:prstGeom prst="rect">
              <a:avLst/>
            </a:prstGeom>
          </p:spPr>
        </p:pic>
        <p:pic>
          <p:nvPicPr>
            <p:cNvPr id="12" name="object 12"/>
            <p:cNvPicPr/>
            <p:nvPr/>
          </p:nvPicPr>
          <p:blipFill>
            <a:blip r:embed="rId10" cstate="print"/>
            <a:stretch>
              <a:fillRect/>
            </a:stretch>
          </p:blipFill>
          <p:spPr>
            <a:xfrm>
              <a:off x="3288791" y="1944623"/>
              <a:ext cx="484631" cy="1258823"/>
            </a:xfrm>
            <a:prstGeom prst="rect">
              <a:avLst/>
            </a:prstGeom>
          </p:spPr>
        </p:pic>
        <p:pic>
          <p:nvPicPr>
            <p:cNvPr id="13" name="object 13"/>
            <p:cNvPicPr/>
            <p:nvPr/>
          </p:nvPicPr>
          <p:blipFill>
            <a:blip r:embed="rId11" cstate="print"/>
            <a:stretch>
              <a:fillRect/>
            </a:stretch>
          </p:blipFill>
          <p:spPr>
            <a:xfrm>
              <a:off x="3072384" y="2511551"/>
              <a:ext cx="518159" cy="591311"/>
            </a:xfrm>
            <a:prstGeom prst="rect">
              <a:avLst/>
            </a:prstGeom>
          </p:spPr>
        </p:pic>
        <p:pic>
          <p:nvPicPr>
            <p:cNvPr id="14" name="object 14"/>
            <p:cNvPicPr/>
            <p:nvPr/>
          </p:nvPicPr>
          <p:blipFill>
            <a:blip r:embed="rId12" cstate="print"/>
            <a:stretch>
              <a:fillRect/>
            </a:stretch>
          </p:blipFill>
          <p:spPr>
            <a:xfrm>
              <a:off x="3185160" y="2179320"/>
              <a:ext cx="466343" cy="978407"/>
            </a:xfrm>
            <a:prstGeom prst="rect">
              <a:avLst/>
            </a:prstGeom>
          </p:spPr>
        </p:pic>
        <p:pic>
          <p:nvPicPr>
            <p:cNvPr id="15" name="object 15"/>
            <p:cNvPicPr/>
            <p:nvPr/>
          </p:nvPicPr>
          <p:blipFill>
            <a:blip r:embed="rId13" cstate="print"/>
            <a:stretch>
              <a:fillRect/>
            </a:stretch>
          </p:blipFill>
          <p:spPr>
            <a:xfrm>
              <a:off x="3666744" y="2331720"/>
              <a:ext cx="810767" cy="789431"/>
            </a:xfrm>
            <a:prstGeom prst="rect">
              <a:avLst/>
            </a:prstGeom>
          </p:spPr>
        </p:pic>
        <p:pic>
          <p:nvPicPr>
            <p:cNvPr id="16" name="object 16"/>
            <p:cNvPicPr/>
            <p:nvPr/>
          </p:nvPicPr>
          <p:blipFill>
            <a:blip r:embed="rId14" cstate="print"/>
            <a:stretch>
              <a:fillRect/>
            </a:stretch>
          </p:blipFill>
          <p:spPr>
            <a:xfrm>
              <a:off x="3648456" y="2499360"/>
              <a:ext cx="612647" cy="685799"/>
            </a:xfrm>
            <a:prstGeom prst="rect">
              <a:avLst/>
            </a:prstGeom>
          </p:spPr>
        </p:pic>
        <p:pic>
          <p:nvPicPr>
            <p:cNvPr id="17" name="object 17"/>
            <p:cNvPicPr/>
            <p:nvPr/>
          </p:nvPicPr>
          <p:blipFill>
            <a:blip r:embed="rId15" cstate="print"/>
            <a:stretch>
              <a:fillRect/>
            </a:stretch>
          </p:blipFill>
          <p:spPr>
            <a:xfrm>
              <a:off x="3188208" y="3072383"/>
              <a:ext cx="859535" cy="819911"/>
            </a:xfrm>
            <a:prstGeom prst="rect">
              <a:avLst/>
            </a:prstGeom>
          </p:spPr>
        </p:pic>
        <p:pic>
          <p:nvPicPr>
            <p:cNvPr id="18" name="object 18"/>
            <p:cNvPicPr/>
            <p:nvPr/>
          </p:nvPicPr>
          <p:blipFill>
            <a:blip r:embed="rId16" cstate="print"/>
            <a:stretch>
              <a:fillRect/>
            </a:stretch>
          </p:blipFill>
          <p:spPr>
            <a:xfrm>
              <a:off x="3096767" y="3026664"/>
              <a:ext cx="1036319" cy="268223"/>
            </a:xfrm>
            <a:prstGeom prst="rect">
              <a:avLst/>
            </a:prstGeom>
          </p:spPr>
        </p:pic>
      </p:grpSp>
      <p:grpSp>
        <p:nvGrpSpPr>
          <p:cNvPr id="24" name="object 15">
            <a:extLst>
              <a:ext uri="{FF2B5EF4-FFF2-40B4-BE49-F238E27FC236}">
                <a16:creationId xmlns:a16="http://schemas.microsoft.com/office/drawing/2014/main" id="{439BBDF4-0C12-4CAC-BEFD-D53F376EF60C}"/>
              </a:ext>
            </a:extLst>
          </p:cNvPr>
          <p:cNvGrpSpPr/>
          <p:nvPr/>
        </p:nvGrpSpPr>
        <p:grpSpPr>
          <a:xfrm>
            <a:off x="3716" y="292222"/>
            <a:ext cx="3958684" cy="497205"/>
            <a:chOff x="0" y="768096"/>
            <a:chExt cx="2688590" cy="497205"/>
          </a:xfrm>
        </p:grpSpPr>
        <p:pic>
          <p:nvPicPr>
            <p:cNvPr id="25" name="object 16">
              <a:extLst>
                <a:ext uri="{FF2B5EF4-FFF2-40B4-BE49-F238E27FC236}">
                  <a16:creationId xmlns:a16="http://schemas.microsoft.com/office/drawing/2014/main" id="{94B2F19C-8638-4B83-B566-F4EDC6032888}"/>
                </a:ext>
              </a:extLst>
            </p:cNvPr>
            <p:cNvPicPr/>
            <p:nvPr/>
          </p:nvPicPr>
          <p:blipFill>
            <a:blip r:embed="rId17" cstate="print"/>
            <a:stretch>
              <a:fillRect/>
            </a:stretch>
          </p:blipFill>
          <p:spPr>
            <a:xfrm>
              <a:off x="2389632" y="1027176"/>
              <a:ext cx="298703" cy="237743"/>
            </a:xfrm>
            <a:prstGeom prst="rect">
              <a:avLst/>
            </a:prstGeom>
          </p:spPr>
        </p:pic>
        <p:pic>
          <p:nvPicPr>
            <p:cNvPr id="26" name="object 17">
              <a:extLst>
                <a:ext uri="{FF2B5EF4-FFF2-40B4-BE49-F238E27FC236}">
                  <a16:creationId xmlns:a16="http://schemas.microsoft.com/office/drawing/2014/main" id="{E05FF48F-2E9E-4D1D-8D18-235FE421140A}"/>
                </a:ext>
              </a:extLst>
            </p:cNvPr>
            <p:cNvPicPr/>
            <p:nvPr/>
          </p:nvPicPr>
          <p:blipFill>
            <a:blip r:embed="rId18" cstate="print"/>
            <a:stretch>
              <a:fillRect/>
            </a:stretch>
          </p:blipFill>
          <p:spPr>
            <a:xfrm>
              <a:off x="579119" y="774191"/>
              <a:ext cx="2109215" cy="374903"/>
            </a:xfrm>
            <a:prstGeom prst="rect">
              <a:avLst/>
            </a:prstGeom>
          </p:spPr>
        </p:pic>
        <p:pic>
          <p:nvPicPr>
            <p:cNvPr id="27" name="object 18">
              <a:extLst>
                <a:ext uri="{FF2B5EF4-FFF2-40B4-BE49-F238E27FC236}">
                  <a16:creationId xmlns:a16="http://schemas.microsoft.com/office/drawing/2014/main" id="{054A6BD4-D97E-4FFE-9801-AAE0F61AEF66}"/>
                </a:ext>
              </a:extLst>
            </p:cNvPr>
            <p:cNvPicPr/>
            <p:nvPr/>
          </p:nvPicPr>
          <p:blipFill>
            <a:blip r:embed="rId19" cstate="print"/>
            <a:stretch>
              <a:fillRect/>
            </a:stretch>
          </p:blipFill>
          <p:spPr>
            <a:xfrm>
              <a:off x="405384" y="768096"/>
              <a:ext cx="2133587" cy="493775"/>
            </a:xfrm>
            <a:prstGeom prst="rect">
              <a:avLst/>
            </a:prstGeom>
          </p:spPr>
        </p:pic>
        <p:pic>
          <p:nvPicPr>
            <p:cNvPr id="28" name="object 19">
              <a:extLst>
                <a:ext uri="{FF2B5EF4-FFF2-40B4-BE49-F238E27FC236}">
                  <a16:creationId xmlns:a16="http://schemas.microsoft.com/office/drawing/2014/main" id="{CCEFFFF5-B843-4531-A71A-F4073EC17429}"/>
                </a:ext>
              </a:extLst>
            </p:cNvPr>
            <p:cNvPicPr/>
            <p:nvPr/>
          </p:nvPicPr>
          <p:blipFill>
            <a:blip r:embed="rId20" cstate="print"/>
            <a:stretch>
              <a:fillRect/>
            </a:stretch>
          </p:blipFill>
          <p:spPr>
            <a:xfrm>
              <a:off x="0" y="768096"/>
              <a:ext cx="2395727" cy="496823"/>
            </a:xfrm>
            <a:prstGeom prst="rect">
              <a:avLst/>
            </a:prstGeom>
          </p:spPr>
        </p:pic>
      </p:grpSp>
      <p:sp>
        <p:nvSpPr>
          <p:cNvPr id="29" name="TextBox 28">
            <a:extLst>
              <a:ext uri="{FF2B5EF4-FFF2-40B4-BE49-F238E27FC236}">
                <a16:creationId xmlns:a16="http://schemas.microsoft.com/office/drawing/2014/main" id="{467E0AE4-007C-4C69-9E9E-485F619DEDE6}"/>
              </a:ext>
            </a:extLst>
          </p:cNvPr>
          <p:cNvSpPr txBox="1"/>
          <p:nvPr/>
        </p:nvSpPr>
        <p:spPr>
          <a:xfrm>
            <a:off x="838587" y="306346"/>
            <a:ext cx="30508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497D"/>
                </a:solidFill>
                <a:effectLst/>
                <a:uLnTx/>
                <a:uFillTx/>
                <a:latin typeface="#9Slide03 SVNNew Athletic M54" panose="02000500000000000000" pitchFamily="2" charset="0"/>
                <a:ea typeface="+mn-ea"/>
                <a:cs typeface="+mn-cs"/>
              </a:rPr>
              <a:t>TRÌNH BÀY BÁO CÁO</a:t>
            </a:r>
            <a:r>
              <a:rPr kumimoji="0" lang="vi-VN" sz="2800" b="1" i="0" u="none" strike="noStrike" kern="1200" cap="none" spc="0" normalizeH="0" baseline="0" noProof="0">
                <a:ln>
                  <a:noFill/>
                </a:ln>
                <a:solidFill>
                  <a:srgbClr val="1F497D"/>
                </a:solidFill>
                <a:effectLst/>
                <a:uLnTx/>
                <a:uFillTx/>
                <a:latin typeface="#9Slide03 SVNNew Athletic M54" panose="02000500000000000000" pitchFamily="2" charset="0"/>
                <a:ea typeface="+mn-ea"/>
                <a:cs typeface="+mn-cs"/>
              </a:rPr>
              <a:t>: </a:t>
            </a:r>
            <a:endParaRPr kumimoji="0" lang="en-US" sz="2800" b="0" i="0" u="none" strike="noStrike" kern="1200" cap="none" spc="0" normalizeH="0" baseline="0" noProof="0">
              <a:ln>
                <a:noFill/>
              </a:ln>
              <a:solidFill>
                <a:srgbClr val="1F497D"/>
              </a:solidFill>
              <a:effectLst/>
              <a:uLnTx/>
              <a:uFillTx/>
              <a:latin typeface="Calibri"/>
              <a:ea typeface="+mn-ea"/>
              <a:cs typeface="+mn-cs"/>
            </a:endParaRPr>
          </a:p>
        </p:txBody>
      </p:sp>
      <p:pic>
        <p:nvPicPr>
          <p:cNvPr id="30" name="object 9">
            <a:extLst>
              <a:ext uri="{FF2B5EF4-FFF2-40B4-BE49-F238E27FC236}">
                <a16:creationId xmlns:a16="http://schemas.microsoft.com/office/drawing/2014/main" id="{F0186173-1924-4BA6-BA10-7029678C2AF1}"/>
              </a:ext>
            </a:extLst>
          </p:cNvPr>
          <p:cNvPicPr/>
          <p:nvPr/>
        </p:nvPicPr>
        <p:blipFill>
          <a:blip r:embed="rId21" cstate="print"/>
          <a:stretch>
            <a:fillRect/>
          </a:stretch>
        </p:blipFill>
        <p:spPr>
          <a:xfrm>
            <a:off x="407171" y="475101"/>
            <a:ext cx="408431" cy="320039"/>
          </a:xfrm>
          <a:prstGeom prst="rect">
            <a:avLst/>
          </a:prstGeom>
        </p:spPr>
      </p:pic>
      <p:sp>
        <p:nvSpPr>
          <p:cNvPr id="31" name="object 17">
            <a:extLst>
              <a:ext uri="{FF2B5EF4-FFF2-40B4-BE49-F238E27FC236}">
                <a16:creationId xmlns:a16="http://schemas.microsoft.com/office/drawing/2014/main" id="{C2507F1E-2E88-406E-B200-0F31946D2811}"/>
              </a:ext>
            </a:extLst>
          </p:cNvPr>
          <p:cNvSpPr txBox="1">
            <a:spLocks noGrp="1"/>
          </p:cNvSpPr>
          <p:nvPr>
            <p:ph type="title" idx="4294967295"/>
          </p:nvPr>
        </p:nvSpPr>
        <p:spPr>
          <a:xfrm>
            <a:off x="0" y="150813"/>
            <a:ext cx="908050" cy="782637"/>
          </a:xfrm>
          <a:prstGeom prst="rect">
            <a:avLst/>
          </a:prstGeom>
        </p:spPr>
        <p:txBody>
          <a:bodyPr vert="horz" wrap="square" lIns="0" tIns="13335" rIns="0" bIns="0" rtlCol="0">
            <a:spAutoFit/>
          </a:bodyPr>
          <a:lstStyle/>
          <a:p>
            <a:pPr marL="81280">
              <a:lnSpc>
                <a:spcPts val="6534"/>
              </a:lnSpc>
              <a:spcBef>
                <a:spcPts val="105"/>
              </a:spcBef>
            </a:pPr>
            <a:r>
              <a:rPr sz="4800" i="0" spc="-575">
                <a:latin typeface="Verdana"/>
                <a:cs typeface="Verdana"/>
              </a:rPr>
              <a:t>0</a:t>
            </a:r>
            <a:r>
              <a:rPr lang="en-US" sz="4800" i="0" spc="-575">
                <a:latin typeface="Verdana"/>
                <a:cs typeface="Verdana"/>
              </a:rPr>
              <a:t>2</a:t>
            </a:r>
            <a:endParaRPr sz="4800">
              <a:latin typeface="Verdana"/>
              <a:cs typeface="Verdana"/>
            </a:endParaRPr>
          </a:p>
        </p:txBody>
      </p:sp>
      <p:sp>
        <p:nvSpPr>
          <p:cNvPr id="33" name="TextBox 32">
            <a:extLst>
              <a:ext uri="{FF2B5EF4-FFF2-40B4-BE49-F238E27FC236}">
                <a16:creationId xmlns:a16="http://schemas.microsoft.com/office/drawing/2014/main" id="{9B485D73-6F9D-4C62-87A8-FC5A3A39647A}"/>
              </a:ext>
            </a:extLst>
          </p:cNvPr>
          <p:cNvSpPr txBox="1"/>
          <p:nvPr/>
        </p:nvSpPr>
        <p:spPr>
          <a:xfrm>
            <a:off x="3630041" y="2214307"/>
            <a:ext cx="4467490" cy="954107"/>
          </a:xfrm>
          <a:prstGeom prst="rect">
            <a:avLst/>
          </a:prstGeom>
          <a:solidFill>
            <a:schemeClr val="bg2"/>
          </a:solidFill>
          <a:effectLst>
            <a:outerShdw blurRad="63500" sx="102000" sy="102000" algn="ctr" rotWithShape="0">
              <a:prstClr val="black">
                <a:alpha val="40000"/>
              </a:prstClr>
            </a:outerShdw>
          </a:effectLst>
        </p:spPr>
        <p:txBody>
          <a:bodyPr wrap="square">
            <a:spAutoFit/>
          </a:bodyPr>
          <a:lstStyle/>
          <a:p>
            <a:pPr lvl="0" algn="ctr"/>
            <a:r>
              <a:rPr lang="vi-VN" sz="2800" b="1">
                <a:solidFill>
                  <a:prstClr val="black"/>
                </a:solidFill>
                <a:latin typeface="#9Slide03 SFU Futura_03" panose="00000400000000000000" pitchFamily="2" charset="0"/>
              </a:rPr>
              <a:t>1. Tổng quan về tình hình kinh tế xã hội Tây Nguyên</a:t>
            </a:r>
            <a:endParaRPr kumimoji="0" lang="en-US" sz="2800" b="1" i="0" u="none" strike="noStrike" kern="1200" cap="none" spc="0" normalizeH="0" baseline="0" noProof="0">
              <a:ln>
                <a:noFill/>
              </a:ln>
              <a:solidFill>
                <a:prstClr val="black"/>
              </a:solidFill>
              <a:effectLst/>
              <a:uLnTx/>
              <a:uFillTx/>
              <a:latin typeface="#9Slide03 SFU Futura_03" panose="00000400000000000000" pitchFamily="2" charset="0"/>
            </a:endParaRPr>
          </a:p>
        </p:txBody>
      </p:sp>
      <p:sp>
        <p:nvSpPr>
          <p:cNvPr id="34" name="TextBox 33">
            <a:extLst>
              <a:ext uri="{FF2B5EF4-FFF2-40B4-BE49-F238E27FC236}">
                <a16:creationId xmlns:a16="http://schemas.microsoft.com/office/drawing/2014/main" id="{E3024446-1E62-4002-BE1F-83F1986B4892}"/>
              </a:ext>
            </a:extLst>
          </p:cNvPr>
          <p:cNvSpPr txBox="1"/>
          <p:nvPr/>
        </p:nvSpPr>
        <p:spPr>
          <a:xfrm>
            <a:off x="689603" y="2505676"/>
            <a:ext cx="176778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9Slide03 SVNNew Athletic M54" panose="02000500000000000000" pitchFamily="2" charset="0"/>
                <a:ea typeface="+mn-ea"/>
                <a:cs typeface="+mn-cs"/>
              </a:rPr>
              <a:t>NỘI DUNG</a:t>
            </a:r>
            <a:r>
              <a:rPr kumimoji="0" lang="vi-VN" sz="3200" b="1" i="0" u="none" strike="noStrike" kern="1200" cap="none" spc="0" normalizeH="0" baseline="0" noProof="0">
                <a:ln>
                  <a:noFill/>
                </a:ln>
                <a:solidFill>
                  <a:schemeClr val="bg1"/>
                </a:solidFill>
                <a:effectLst/>
                <a:uLnTx/>
                <a:uFillTx/>
                <a:latin typeface="#9Slide03 SVNNew Athletic M54" panose="02000500000000000000" pitchFamily="2" charset="0"/>
                <a:ea typeface="+mn-ea"/>
                <a:cs typeface="+mn-cs"/>
              </a:rPr>
              <a:t> </a:t>
            </a:r>
            <a:endParaRPr kumimoji="0" lang="en-US" sz="3200" b="0" i="0" u="none" strike="noStrike" kern="1200" cap="none" spc="0" normalizeH="0" baseline="0" noProof="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948436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278368" y="0"/>
            <a:ext cx="865631" cy="1514855"/>
          </a:xfrm>
          <a:prstGeom prst="rect">
            <a:avLst/>
          </a:prstGeom>
        </p:spPr>
      </p:pic>
      <p:pic>
        <p:nvPicPr>
          <p:cNvPr id="3" name="object 3"/>
          <p:cNvPicPr/>
          <p:nvPr/>
        </p:nvPicPr>
        <p:blipFill>
          <a:blip r:embed="rId3" cstate="print"/>
          <a:stretch>
            <a:fillRect/>
          </a:stretch>
        </p:blipFill>
        <p:spPr>
          <a:xfrm>
            <a:off x="356615" y="3944111"/>
            <a:ext cx="1066799" cy="1199388"/>
          </a:xfrm>
          <a:prstGeom prst="rect">
            <a:avLst/>
          </a:prstGeom>
        </p:spPr>
      </p:pic>
      <p:pic>
        <p:nvPicPr>
          <p:cNvPr id="4" name="object 4"/>
          <p:cNvPicPr/>
          <p:nvPr/>
        </p:nvPicPr>
        <p:blipFill>
          <a:blip r:embed="rId4" cstate="print"/>
          <a:stretch>
            <a:fillRect/>
          </a:stretch>
        </p:blipFill>
        <p:spPr>
          <a:xfrm>
            <a:off x="7290816" y="2429255"/>
            <a:ext cx="1853183" cy="2069591"/>
          </a:xfrm>
          <a:prstGeom prst="rect">
            <a:avLst/>
          </a:prstGeom>
        </p:spPr>
      </p:pic>
      <p:pic>
        <p:nvPicPr>
          <p:cNvPr id="5" name="object 5"/>
          <p:cNvPicPr/>
          <p:nvPr/>
        </p:nvPicPr>
        <p:blipFill>
          <a:blip r:embed="rId5" cstate="print"/>
          <a:stretch>
            <a:fillRect/>
          </a:stretch>
        </p:blipFill>
        <p:spPr>
          <a:xfrm>
            <a:off x="396240" y="1618488"/>
            <a:ext cx="451091" cy="356615"/>
          </a:xfrm>
          <a:prstGeom prst="rect">
            <a:avLst/>
          </a:prstGeom>
        </p:spPr>
      </p:pic>
      <p:pic>
        <p:nvPicPr>
          <p:cNvPr id="6" name="object 6"/>
          <p:cNvPicPr/>
          <p:nvPr/>
        </p:nvPicPr>
        <p:blipFill>
          <a:blip r:embed="rId6" cstate="print"/>
          <a:stretch>
            <a:fillRect/>
          </a:stretch>
        </p:blipFill>
        <p:spPr>
          <a:xfrm>
            <a:off x="7897368" y="3898391"/>
            <a:ext cx="399287" cy="316991"/>
          </a:xfrm>
          <a:prstGeom prst="rect">
            <a:avLst/>
          </a:prstGeom>
        </p:spPr>
      </p:pic>
      <p:grpSp>
        <p:nvGrpSpPr>
          <p:cNvPr id="7" name="object 7"/>
          <p:cNvGrpSpPr/>
          <p:nvPr/>
        </p:nvGrpSpPr>
        <p:grpSpPr>
          <a:xfrm>
            <a:off x="6096000" y="298703"/>
            <a:ext cx="573405" cy="502920"/>
            <a:chOff x="6096000" y="298703"/>
            <a:chExt cx="573405" cy="502920"/>
          </a:xfrm>
        </p:grpSpPr>
        <p:pic>
          <p:nvPicPr>
            <p:cNvPr id="8" name="object 8"/>
            <p:cNvPicPr/>
            <p:nvPr/>
          </p:nvPicPr>
          <p:blipFill>
            <a:blip r:embed="rId7" cstate="print"/>
            <a:stretch>
              <a:fillRect/>
            </a:stretch>
          </p:blipFill>
          <p:spPr>
            <a:xfrm>
              <a:off x="6096000" y="493776"/>
              <a:ext cx="573023" cy="118871"/>
            </a:xfrm>
            <a:prstGeom prst="rect">
              <a:avLst/>
            </a:prstGeom>
          </p:spPr>
        </p:pic>
        <p:pic>
          <p:nvPicPr>
            <p:cNvPr id="9" name="object 9"/>
            <p:cNvPicPr/>
            <p:nvPr/>
          </p:nvPicPr>
          <p:blipFill>
            <a:blip r:embed="rId8" cstate="print"/>
            <a:stretch>
              <a:fillRect/>
            </a:stretch>
          </p:blipFill>
          <p:spPr>
            <a:xfrm>
              <a:off x="6278879" y="298703"/>
              <a:ext cx="207263" cy="164591"/>
            </a:xfrm>
            <a:prstGeom prst="rect">
              <a:avLst/>
            </a:prstGeom>
          </p:spPr>
        </p:pic>
        <p:pic>
          <p:nvPicPr>
            <p:cNvPr id="10" name="object 10"/>
            <p:cNvPicPr/>
            <p:nvPr/>
          </p:nvPicPr>
          <p:blipFill>
            <a:blip r:embed="rId9" cstate="print"/>
            <a:stretch>
              <a:fillRect/>
            </a:stretch>
          </p:blipFill>
          <p:spPr>
            <a:xfrm>
              <a:off x="6278879" y="640079"/>
              <a:ext cx="207263" cy="161543"/>
            </a:xfrm>
            <a:prstGeom prst="rect">
              <a:avLst/>
            </a:prstGeom>
          </p:spPr>
        </p:pic>
      </p:grpSp>
      <p:grpSp>
        <p:nvGrpSpPr>
          <p:cNvPr id="11" name="object 11"/>
          <p:cNvGrpSpPr/>
          <p:nvPr/>
        </p:nvGrpSpPr>
        <p:grpSpPr>
          <a:xfrm>
            <a:off x="1357541" y="1358935"/>
            <a:ext cx="2333280" cy="2940156"/>
            <a:chOff x="1286255" y="1972055"/>
            <a:chExt cx="1905000" cy="1472565"/>
          </a:xfrm>
        </p:grpSpPr>
        <p:pic>
          <p:nvPicPr>
            <p:cNvPr id="12" name="object 12"/>
            <p:cNvPicPr/>
            <p:nvPr/>
          </p:nvPicPr>
          <p:blipFill>
            <a:blip r:embed="rId10" cstate="print"/>
            <a:stretch>
              <a:fillRect/>
            </a:stretch>
          </p:blipFill>
          <p:spPr>
            <a:xfrm>
              <a:off x="1286255" y="1972055"/>
              <a:ext cx="1786127" cy="1405127"/>
            </a:xfrm>
            <a:prstGeom prst="rect">
              <a:avLst/>
            </a:prstGeom>
          </p:spPr>
        </p:pic>
        <p:pic>
          <p:nvPicPr>
            <p:cNvPr id="13" name="object 13"/>
            <p:cNvPicPr/>
            <p:nvPr/>
          </p:nvPicPr>
          <p:blipFill>
            <a:blip r:embed="rId11" cstate="print"/>
            <a:stretch>
              <a:fillRect/>
            </a:stretch>
          </p:blipFill>
          <p:spPr>
            <a:xfrm>
              <a:off x="1429512" y="2060460"/>
              <a:ext cx="1761743" cy="1383779"/>
            </a:xfrm>
            <a:prstGeom prst="rect">
              <a:avLst/>
            </a:prstGeom>
          </p:spPr>
        </p:pic>
      </p:grpSp>
      <p:grpSp>
        <p:nvGrpSpPr>
          <p:cNvPr id="14" name="object 14"/>
          <p:cNvGrpSpPr/>
          <p:nvPr/>
        </p:nvGrpSpPr>
        <p:grpSpPr>
          <a:xfrm>
            <a:off x="3972805" y="1384198"/>
            <a:ext cx="2353132" cy="2907045"/>
            <a:chOff x="3627120" y="1972055"/>
            <a:chExt cx="1905000" cy="1472565"/>
          </a:xfrm>
        </p:grpSpPr>
        <p:pic>
          <p:nvPicPr>
            <p:cNvPr id="15" name="object 15"/>
            <p:cNvPicPr/>
            <p:nvPr/>
          </p:nvPicPr>
          <p:blipFill>
            <a:blip r:embed="rId12" cstate="print"/>
            <a:stretch>
              <a:fillRect/>
            </a:stretch>
          </p:blipFill>
          <p:spPr>
            <a:xfrm>
              <a:off x="3627120" y="1972055"/>
              <a:ext cx="1786127" cy="1405127"/>
            </a:xfrm>
            <a:prstGeom prst="rect">
              <a:avLst/>
            </a:prstGeom>
          </p:spPr>
        </p:pic>
        <p:pic>
          <p:nvPicPr>
            <p:cNvPr id="16" name="object 16"/>
            <p:cNvPicPr/>
            <p:nvPr/>
          </p:nvPicPr>
          <p:blipFill>
            <a:blip r:embed="rId13" cstate="print"/>
            <a:stretch>
              <a:fillRect/>
            </a:stretch>
          </p:blipFill>
          <p:spPr>
            <a:xfrm>
              <a:off x="3770376" y="2060460"/>
              <a:ext cx="1761743" cy="1383779"/>
            </a:xfrm>
            <a:prstGeom prst="rect">
              <a:avLst/>
            </a:prstGeom>
          </p:spPr>
        </p:pic>
      </p:grpSp>
      <p:grpSp>
        <p:nvGrpSpPr>
          <p:cNvPr id="17" name="object 17"/>
          <p:cNvGrpSpPr/>
          <p:nvPr/>
        </p:nvGrpSpPr>
        <p:grpSpPr>
          <a:xfrm>
            <a:off x="6607920" y="1360035"/>
            <a:ext cx="2226033" cy="2907595"/>
            <a:chOff x="5952744" y="1972055"/>
            <a:chExt cx="1905000" cy="1472565"/>
          </a:xfrm>
        </p:grpSpPr>
        <p:pic>
          <p:nvPicPr>
            <p:cNvPr id="18" name="object 18"/>
            <p:cNvPicPr/>
            <p:nvPr/>
          </p:nvPicPr>
          <p:blipFill>
            <a:blip r:embed="rId14" cstate="print"/>
            <a:stretch>
              <a:fillRect/>
            </a:stretch>
          </p:blipFill>
          <p:spPr>
            <a:xfrm>
              <a:off x="5952744" y="1972055"/>
              <a:ext cx="1789175" cy="1405127"/>
            </a:xfrm>
            <a:prstGeom prst="rect">
              <a:avLst/>
            </a:prstGeom>
          </p:spPr>
        </p:pic>
        <p:pic>
          <p:nvPicPr>
            <p:cNvPr id="19" name="object 19"/>
            <p:cNvPicPr/>
            <p:nvPr/>
          </p:nvPicPr>
          <p:blipFill>
            <a:blip r:embed="rId15" cstate="print"/>
            <a:stretch>
              <a:fillRect/>
            </a:stretch>
          </p:blipFill>
          <p:spPr>
            <a:xfrm>
              <a:off x="6099047" y="2060460"/>
              <a:ext cx="1758695" cy="1383779"/>
            </a:xfrm>
            <a:prstGeom prst="rect">
              <a:avLst/>
            </a:prstGeom>
          </p:spPr>
        </p:pic>
      </p:grpSp>
      <p:pic>
        <p:nvPicPr>
          <p:cNvPr id="25" name="object 25"/>
          <p:cNvPicPr/>
          <p:nvPr/>
        </p:nvPicPr>
        <p:blipFill>
          <a:blip r:embed="rId16" cstate="print"/>
          <a:stretch>
            <a:fillRect/>
          </a:stretch>
        </p:blipFill>
        <p:spPr>
          <a:xfrm>
            <a:off x="890082" y="4052204"/>
            <a:ext cx="310895" cy="246887"/>
          </a:xfrm>
          <a:prstGeom prst="rect">
            <a:avLst/>
          </a:prstGeom>
        </p:spPr>
      </p:pic>
      <p:grpSp>
        <p:nvGrpSpPr>
          <p:cNvPr id="26" name="object 26"/>
          <p:cNvGrpSpPr/>
          <p:nvPr/>
        </p:nvGrpSpPr>
        <p:grpSpPr>
          <a:xfrm>
            <a:off x="0" y="2427619"/>
            <a:ext cx="1289685" cy="1871980"/>
            <a:chOff x="539495" y="2343911"/>
            <a:chExt cx="1289685" cy="1871980"/>
          </a:xfrm>
        </p:grpSpPr>
        <p:pic>
          <p:nvPicPr>
            <p:cNvPr id="27" name="object 27"/>
            <p:cNvPicPr/>
            <p:nvPr/>
          </p:nvPicPr>
          <p:blipFill>
            <a:blip r:embed="rId17" cstate="print"/>
            <a:stretch>
              <a:fillRect/>
            </a:stretch>
          </p:blipFill>
          <p:spPr>
            <a:xfrm>
              <a:off x="1030224" y="3968496"/>
              <a:ext cx="310895" cy="246887"/>
            </a:xfrm>
            <a:prstGeom prst="rect">
              <a:avLst/>
            </a:prstGeom>
          </p:spPr>
        </p:pic>
        <p:pic>
          <p:nvPicPr>
            <p:cNvPr id="28" name="object 28"/>
            <p:cNvPicPr/>
            <p:nvPr/>
          </p:nvPicPr>
          <p:blipFill>
            <a:blip r:embed="rId18" cstate="print"/>
            <a:stretch>
              <a:fillRect/>
            </a:stretch>
          </p:blipFill>
          <p:spPr>
            <a:xfrm>
              <a:off x="1033272" y="3453383"/>
              <a:ext cx="694943" cy="679703"/>
            </a:xfrm>
            <a:prstGeom prst="rect">
              <a:avLst/>
            </a:prstGeom>
          </p:spPr>
        </p:pic>
        <p:pic>
          <p:nvPicPr>
            <p:cNvPr id="29" name="object 29"/>
            <p:cNvPicPr/>
            <p:nvPr/>
          </p:nvPicPr>
          <p:blipFill>
            <a:blip r:embed="rId19" cstate="print"/>
            <a:stretch>
              <a:fillRect/>
            </a:stretch>
          </p:blipFill>
          <p:spPr>
            <a:xfrm>
              <a:off x="1182624" y="3928872"/>
              <a:ext cx="423659" cy="286511"/>
            </a:xfrm>
            <a:prstGeom prst="rect">
              <a:avLst/>
            </a:prstGeom>
          </p:spPr>
        </p:pic>
        <p:pic>
          <p:nvPicPr>
            <p:cNvPr id="30" name="object 30"/>
            <p:cNvPicPr/>
            <p:nvPr/>
          </p:nvPicPr>
          <p:blipFill>
            <a:blip r:embed="rId20" cstate="print"/>
            <a:stretch>
              <a:fillRect/>
            </a:stretch>
          </p:blipFill>
          <p:spPr>
            <a:xfrm>
              <a:off x="539495" y="2343911"/>
              <a:ext cx="902207" cy="1231391"/>
            </a:xfrm>
            <a:prstGeom prst="rect">
              <a:avLst/>
            </a:prstGeom>
          </p:spPr>
        </p:pic>
        <p:pic>
          <p:nvPicPr>
            <p:cNvPr id="31" name="object 31"/>
            <p:cNvPicPr/>
            <p:nvPr/>
          </p:nvPicPr>
          <p:blipFill>
            <a:blip r:embed="rId21" cstate="print"/>
            <a:stretch>
              <a:fillRect/>
            </a:stretch>
          </p:blipFill>
          <p:spPr>
            <a:xfrm>
              <a:off x="1231391" y="2712720"/>
              <a:ext cx="499871" cy="801623"/>
            </a:xfrm>
            <a:prstGeom prst="rect">
              <a:avLst/>
            </a:prstGeom>
          </p:spPr>
        </p:pic>
        <p:pic>
          <p:nvPicPr>
            <p:cNvPr id="32" name="object 32"/>
            <p:cNvPicPr/>
            <p:nvPr/>
          </p:nvPicPr>
          <p:blipFill>
            <a:blip r:embed="rId22" cstate="print"/>
            <a:stretch>
              <a:fillRect/>
            </a:stretch>
          </p:blipFill>
          <p:spPr>
            <a:xfrm>
              <a:off x="841247" y="2584704"/>
              <a:ext cx="786383" cy="1021079"/>
            </a:xfrm>
            <a:prstGeom prst="rect">
              <a:avLst/>
            </a:prstGeom>
          </p:spPr>
        </p:pic>
        <p:pic>
          <p:nvPicPr>
            <p:cNvPr id="33" name="object 33"/>
            <p:cNvPicPr/>
            <p:nvPr/>
          </p:nvPicPr>
          <p:blipFill>
            <a:blip r:embed="rId23" cstate="print"/>
            <a:stretch>
              <a:fillRect/>
            </a:stretch>
          </p:blipFill>
          <p:spPr>
            <a:xfrm>
              <a:off x="932688" y="3429000"/>
              <a:ext cx="896111" cy="271271"/>
            </a:xfrm>
            <a:prstGeom prst="rect">
              <a:avLst/>
            </a:prstGeom>
          </p:spPr>
        </p:pic>
      </p:grpSp>
      <p:grpSp>
        <p:nvGrpSpPr>
          <p:cNvPr id="40" name="object 15">
            <a:extLst>
              <a:ext uri="{FF2B5EF4-FFF2-40B4-BE49-F238E27FC236}">
                <a16:creationId xmlns:a16="http://schemas.microsoft.com/office/drawing/2014/main" id="{E561286F-882C-4E30-8102-56164D68B356}"/>
              </a:ext>
            </a:extLst>
          </p:cNvPr>
          <p:cNvGrpSpPr/>
          <p:nvPr/>
        </p:nvGrpSpPr>
        <p:grpSpPr>
          <a:xfrm>
            <a:off x="3716" y="292222"/>
            <a:ext cx="3958684" cy="497205"/>
            <a:chOff x="0" y="768096"/>
            <a:chExt cx="2688590" cy="497205"/>
          </a:xfrm>
        </p:grpSpPr>
        <p:pic>
          <p:nvPicPr>
            <p:cNvPr id="41" name="object 16">
              <a:extLst>
                <a:ext uri="{FF2B5EF4-FFF2-40B4-BE49-F238E27FC236}">
                  <a16:creationId xmlns:a16="http://schemas.microsoft.com/office/drawing/2014/main" id="{3D15D958-A19C-4BE1-924B-1D04E2F01F63}"/>
                </a:ext>
              </a:extLst>
            </p:cNvPr>
            <p:cNvPicPr/>
            <p:nvPr/>
          </p:nvPicPr>
          <p:blipFill>
            <a:blip r:embed="rId24" cstate="print"/>
            <a:stretch>
              <a:fillRect/>
            </a:stretch>
          </p:blipFill>
          <p:spPr>
            <a:xfrm>
              <a:off x="2389632" y="1027176"/>
              <a:ext cx="298703" cy="237743"/>
            </a:xfrm>
            <a:prstGeom prst="rect">
              <a:avLst/>
            </a:prstGeom>
          </p:spPr>
        </p:pic>
        <p:pic>
          <p:nvPicPr>
            <p:cNvPr id="42" name="object 17">
              <a:extLst>
                <a:ext uri="{FF2B5EF4-FFF2-40B4-BE49-F238E27FC236}">
                  <a16:creationId xmlns:a16="http://schemas.microsoft.com/office/drawing/2014/main" id="{8B461048-5877-4ACB-890D-DE8DEA6442D3}"/>
                </a:ext>
              </a:extLst>
            </p:cNvPr>
            <p:cNvPicPr/>
            <p:nvPr/>
          </p:nvPicPr>
          <p:blipFill>
            <a:blip r:embed="rId25" cstate="print"/>
            <a:stretch>
              <a:fillRect/>
            </a:stretch>
          </p:blipFill>
          <p:spPr>
            <a:xfrm>
              <a:off x="579119" y="774191"/>
              <a:ext cx="2109215" cy="374903"/>
            </a:xfrm>
            <a:prstGeom prst="rect">
              <a:avLst/>
            </a:prstGeom>
          </p:spPr>
        </p:pic>
        <p:pic>
          <p:nvPicPr>
            <p:cNvPr id="43" name="object 18">
              <a:extLst>
                <a:ext uri="{FF2B5EF4-FFF2-40B4-BE49-F238E27FC236}">
                  <a16:creationId xmlns:a16="http://schemas.microsoft.com/office/drawing/2014/main" id="{CC59D547-259D-43D3-B7B9-E0A01FD6F2ED}"/>
                </a:ext>
              </a:extLst>
            </p:cNvPr>
            <p:cNvPicPr/>
            <p:nvPr/>
          </p:nvPicPr>
          <p:blipFill>
            <a:blip r:embed="rId26" cstate="print"/>
            <a:stretch>
              <a:fillRect/>
            </a:stretch>
          </p:blipFill>
          <p:spPr>
            <a:xfrm>
              <a:off x="405384" y="768096"/>
              <a:ext cx="2133587" cy="493775"/>
            </a:xfrm>
            <a:prstGeom prst="rect">
              <a:avLst/>
            </a:prstGeom>
          </p:spPr>
        </p:pic>
        <p:pic>
          <p:nvPicPr>
            <p:cNvPr id="44" name="object 19">
              <a:extLst>
                <a:ext uri="{FF2B5EF4-FFF2-40B4-BE49-F238E27FC236}">
                  <a16:creationId xmlns:a16="http://schemas.microsoft.com/office/drawing/2014/main" id="{F3959963-A616-4705-9BFF-05B4753AEFE8}"/>
                </a:ext>
              </a:extLst>
            </p:cNvPr>
            <p:cNvPicPr/>
            <p:nvPr/>
          </p:nvPicPr>
          <p:blipFill>
            <a:blip r:embed="rId27" cstate="print"/>
            <a:stretch>
              <a:fillRect/>
            </a:stretch>
          </p:blipFill>
          <p:spPr>
            <a:xfrm>
              <a:off x="0" y="768096"/>
              <a:ext cx="2395727" cy="496823"/>
            </a:xfrm>
            <a:prstGeom prst="rect">
              <a:avLst/>
            </a:prstGeom>
          </p:spPr>
        </p:pic>
      </p:grpSp>
      <p:sp>
        <p:nvSpPr>
          <p:cNvPr id="45" name="TextBox 44">
            <a:extLst>
              <a:ext uri="{FF2B5EF4-FFF2-40B4-BE49-F238E27FC236}">
                <a16:creationId xmlns:a16="http://schemas.microsoft.com/office/drawing/2014/main" id="{DB65A668-D15D-403D-A938-F14F72990016}"/>
              </a:ext>
            </a:extLst>
          </p:cNvPr>
          <p:cNvSpPr txBox="1"/>
          <p:nvPr/>
        </p:nvSpPr>
        <p:spPr>
          <a:xfrm>
            <a:off x="838587" y="306346"/>
            <a:ext cx="30508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497D"/>
                </a:solidFill>
                <a:effectLst/>
                <a:uLnTx/>
                <a:uFillTx/>
                <a:latin typeface="#9Slide03 SVNNew Athletic M54" panose="02000500000000000000" pitchFamily="2" charset="0"/>
                <a:ea typeface="+mn-ea"/>
                <a:cs typeface="+mn-cs"/>
              </a:rPr>
              <a:t>TRÌNH BÀY BÁO CÁO</a:t>
            </a:r>
            <a:r>
              <a:rPr kumimoji="0" lang="vi-VN" sz="2800" b="1" i="0" u="none" strike="noStrike" kern="1200" cap="none" spc="0" normalizeH="0" baseline="0" noProof="0">
                <a:ln>
                  <a:noFill/>
                </a:ln>
                <a:solidFill>
                  <a:srgbClr val="1F497D"/>
                </a:solidFill>
                <a:effectLst/>
                <a:uLnTx/>
                <a:uFillTx/>
                <a:latin typeface="#9Slide03 SVNNew Athletic M54" panose="02000500000000000000" pitchFamily="2" charset="0"/>
                <a:ea typeface="+mn-ea"/>
                <a:cs typeface="+mn-cs"/>
              </a:rPr>
              <a:t>: </a:t>
            </a:r>
            <a:endParaRPr kumimoji="0" lang="en-US" sz="2800" b="0" i="0" u="none" strike="noStrike" kern="1200" cap="none" spc="0" normalizeH="0" baseline="0" noProof="0">
              <a:ln>
                <a:noFill/>
              </a:ln>
              <a:solidFill>
                <a:srgbClr val="1F497D"/>
              </a:solidFill>
              <a:effectLst/>
              <a:uLnTx/>
              <a:uFillTx/>
              <a:latin typeface="Calibri"/>
              <a:ea typeface="+mn-ea"/>
              <a:cs typeface="+mn-cs"/>
            </a:endParaRPr>
          </a:p>
        </p:txBody>
      </p:sp>
      <p:pic>
        <p:nvPicPr>
          <p:cNvPr id="46" name="object 9">
            <a:extLst>
              <a:ext uri="{FF2B5EF4-FFF2-40B4-BE49-F238E27FC236}">
                <a16:creationId xmlns:a16="http://schemas.microsoft.com/office/drawing/2014/main" id="{393C039B-9864-421F-930F-84FB10717876}"/>
              </a:ext>
            </a:extLst>
          </p:cNvPr>
          <p:cNvPicPr/>
          <p:nvPr/>
        </p:nvPicPr>
        <p:blipFill>
          <a:blip r:embed="rId28" cstate="print"/>
          <a:stretch>
            <a:fillRect/>
          </a:stretch>
        </p:blipFill>
        <p:spPr>
          <a:xfrm>
            <a:off x="407171" y="475101"/>
            <a:ext cx="408431" cy="320039"/>
          </a:xfrm>
          <a:prstGeom prst="rect">
            <a:avLst/>
          </a:prstGeom>
        </p:spPr>
      </p:pic>
      <p:sp>
        <p:nvSpPr>
          <p:cNvPr id="47" name="object 17">
            <a:extLst>
              <a:ext uri="{FF2B5EF4-FFF2-40B4-BE49-F238E27FC236}">
                <a16:creationId xmlns:a16="http://schemas.microsoft.com/office/drawing/2014/main" id="{B3BD343B-D94D-4C3B-B67B-5882C5E81680}"/>
              </a:ext>
            </a:extLst>
          </p:cNvPr>
          <p:cNvSpPr txBox="1">
            <a:spLocks/>
          </p:cNvSpPr>
          <p:nvPr/>
        </p:nvSpPr>
        <p:spPr>
          <a:xfrm>
            <a:off x="0" y="150813"/>
            <a:ext cx="908050" cy="782637"/>
          </a:xfrm>
          <a:prstGeom prst="rect">
            <a:avLst/>
          </a:prstGeom>
        </p:spPr>
        <p:txBody>
          <a:bodyPr vert="horz" wrap="square" lIns="0" tIns="13335" rIns="0" bIns="0" rtlCol="0">
            <a:spAutoFit/>
          </a:bodyPr>
          <a:lstStyle>
            <a:lvl1pPr>
              <a:defRPr sz="3100" b="0" i="1">
                <a:solidFill>
                  <a:srgbClr val="20352B"/>
                </a:solidFill>
                <a:latin typeface="Verdana"/>
                <a:ea typeface="+mj-ea"/>
                <a:cs typeface="Verdana"/>
              </a:defRPr>
            </a:lvl1pPr>
          </a:lstStyle>
          <a:p>
            <a:pPr marL="81280">
              <a:lnSpc>
                <a:spcPts val="6534"/>
              </a:lnSpc>
              <a:spcBef>
                <a:spcPts val="105"/>
              </a:spcBef>
            </a:pPr>
            <a:r>
              <a:rPr lang="en-US" sz="4800" i="0" kern="0" spc="-575"/>
              <a:t>02</a:t>
            </a:r>
            <a:endParaRPr lang="en-US" sz="4800" kern="0"/>
          </a:p>
        </p:txBody>
      </p:sp>
      <p:sp>
        <p:nvSpPr>
          <p:cNvPr id="50" name="TextBox 49">
            <a:extLst>
              <a:ext uri="{FF2B5EF4-FFF2-40B4-BE49-F238E27FC236}">
                <a16:creationId xmlns:a16="http://schemas.microsoft.com/office/drawing/2014/main" id="{493D0859-6FFE-45E8-BC80-983B016F3C8F}"/>
              </a:ext>
            </a:extLst>
          </p:cNvPr>
          <p:cNvSpPr txBox="1"/>
          <p:nvPr/>
        </p:nvSpPr>
        <p:spPr>
          <a:xfrm>
            <a:off x="1496812" y="1713434"/>
            <a:ext cx="2115654" cy="2462213"/>
          </a:xfrm>
          <a:prstGeom prst="rect">
            <a:avLst/>
          </a:prstGeom>
          <a:noFill/>
        </p:spPr>
        <p:txBody>
          <a:bodyPr wrap="square">
            <a:spAutoFit/>
          </a:bodyPr>
          <a:lstStyle/>
          <a:p>
            <a:pPr algn="just"/>
            <a:r>
              <a:rPr lang="vi-VN" sz="1400" b="1">
                <a:solidFill>
                  <a:prstClr val="black"/>
                </a:solidFill>
                <a:latin typeface="#9Slide03 SFU Futura_03" panose="00000400000000000000" pitchFamily="2" charset="0"/>
              </a:rPr>
              <a:t>Theo số liệu của Tổng cục Thống kê</a:t>
            </a:r>
            <a:r>
              <a:rPr lang="en-US" sz="1400" b="1">
                <a:solidFill>
                  <a:prstClr val="black"/>
                </a:solidFill>
                <a:latin typeface="#9Slide03 SFU Futura_03" panose="00000400000000000000" pitchFamily="2" charset="0"/>
              </a:rPr>
              <a:t>:</a:t>
            </a:r>
          </a:p>
          <a:p>
            <a:pPr algn="just"/>
            <a:r>
              <a:rPr lang="en-US" sz="1400" b="1">
                <a:solidFill>
                  <a:srgbClr val="FF0000"/>
                </a:solidFill>
                <a:latin typeface="#9Slide03 SFU Futura_03" panose="00000400000000000000" pitchFamily="2" charset="0"/>
              </a:rPr>
              <a:t>-</a:t>
            </a:r>
            <a:r>
              <a:rPr lang="vi-VN" sz="1400" b="1">
                <a:solidFill>
                  <a:srgbClr val="FF0000"/>
                </a:solidFill>
                <a:latin typeface="#9Slide03 SFU Futura_03" panose="00000400000000000000" pitchFamily="2" charset="0"/>
              </a:rPr>
              <a:t> </a:t>
            </a:r>
            <a:r>
              <a:rPr lang="en-US" sz="1400" b="1">
                <a:solidFill>
                  <a:srgbClr val="FF0000"/>
                </a:solidFill>
                <a:latin typeface="#9Slide03 SFU Futura_03" panose="00000400000000000000" pitchFamily="2" charset="0"/>
              </a:rPr>
              <a:t>D</a:t>
            </a:r>
            <a:r>
              <a:rPr lang="vi-VN" sz="1400" b="1">
                <a:solidFill>
                  <a:srgbClr val="FF0000"/>
                </a:solidFill>
                <a:latin typeface="#9Slide03 SFU Futura_03" panose="00000400000000000000" pitchFamily="2" charset="0"/>
              </a:rPr>
              <a:t>ân số</a:t>
            </a:r>
            <a:r>
              <a:rPr lang="vi-VN" sz="1400" b="1">
                <a:solidFill>
                  <a:prstClr val="black"/>
                </a:solidFill>
                <a:latin typeface="#9Slide03 SFU Futura_03" panose="00000400000000000000" pitchFamily="2" charset="0"/>
              </a:rPr>
              <a:t> Tây Nguyên năm 2023 là khoảng 6 triệu người.</a:t>
            </a:r>
            <a:endParaRPr lang="en-US" sz="1400" b="1">
              <a:solidFill>
                <a:prstClr val="black"/>
              </a:solidFill>
              <a:latin typeface="#9Slide03 SFU Futura_03" panose="00000400000000000000" pitchFamily="2" charset="0"/>
            </a:endParaRPr>
          </a:p>
          <a:p>
            <a:pPr algn="just"/>
            <a:r>
              <a:rPr lang="en-US" sz="1400" b="1">
                <a:solidFill>
                  <a:srgbClr val="FF0000"/>
                </a:solidFill>
                <a:latin typeface="#9Slide03 SFU Futura_03" panose="00000400000000000000" pitchFamily="2" charset="0"/>
              </a:rPr>
              <a:t>- D</a:t>
            </a:r>
            <a:r>
              <a:rPr lang="vi-VN" sz="1400" b="1">
                <a:solidFill>
                  <a:srgbClr val="FF0000"/>
                </a:solidFill>
                <a:latin typeface="#9Slide03 SFU Futura_03" panose="00000400000000000000" pitchFamily="2" charset="0"/>
              </a:rPr>
              <a:t>ân tộc:</a:t>
            </a:r>
            <a:r>
              <a:rPr lang="vi-VN" sz="1400" b="1">
                <a:solidFill>
                  <a:prstClr val="black"/>
                </a:solidFill>
                <a:latin typeface="#9Slide03 SFU Futura_03" panose="00000400000000000000" pitchFamily="2" charset="0"/>
              </a:rPr>
              <a:t> Tây Nguyên là nơi cư trú của nhiều dân tộc thiểu số, bao gồm Ê Đê, Gia Rai, M'Nông, Xê Đăng, và nhiều dân tộc khác.</a:t>
            </a:r>
            <a:endParaRPr lang="en-US" sz="1400"/>
          </a:p>
        </p:txBody>
      </p:sp>
      <p:sp>
        <p:nvSpPr>
          <p:cNvPr id="51" name="TextBox 50">
            <a:extLst>
              <a:ext uri="{FF2B5EF4-FFF2-40B4-BE49-F238E27FC236}">
                <a16:creationId xmlns:a16="http://schemas.microsoft.com/office/drawing/2014/main" id="{F03AFB18-6EEA-4073-BC30-288650984EDD}"/>
              </a:ext>
            </a:extLst>
          </p:cNvPr>
          <p:cNvSpPr txBox="1"/>
          <p:nvPr/>
        </p:nvSpPr>
        <p:spPr>
          <a:xfrm>
            <a:off x="4190389" y="1504950"/>
            <a:ext cx="2082789" cy="2893100"/>
          </a:xfrm>
          <a:prstGeom prst="rect">
            <a:avLst/>
          </a:prstGeom>
          <a:noFill/>
        </p:spPr>
        <p:txBody>
          <a:bodyPr wrap="square">
            <a:spAutoFit/>
          </a:bodyPr>
          <a:lstStyle/>
          <a:p>
            <a:pPr algn="just"/>
            <a:r>
              <a:rPr lang="vi-VN" sz="1400" b="1">
                <a:solidFill>
                  <a:srgbClr val="FF0000"/>
                </a:solidFill>
                <a:latin typeface="#9Slide03 SFU Futura_03" panose="00000400000000000000" pitchFamily="2" charset="0"/>
              </a:rPr>
              <a:t>Kinh tế:</a:t>
            </a:r>
            <a:endParaRPr lang="en-US" sz="1400" b="1">
              <a:solidFill>
                <a:srgbClr val="FF0000"/>
              </a:solidFill>
              <a:latin typeface="#9Slide03 SFU Futura_03" panose="00000400000000000000" pitchFamily="2" charset="0"/>
            </a:endParaRPr>
          </a:p>
          <a:p>
            <a:pPr algn="just"/>
            <a:r>
              <a:rPr lang="en-US" sz="1400" b="1">
                <a:solidFill>
                  <a:srgbClr val="0070C0"/>
                </a:solidFill>
                <a:latin typeface="#9Slide03 SFU Futura_03" panose="00000400000000000000" pitchFamily="2" charset="0"/>
              </a:rPr>
              <a:t>-</a:t>
            </a:r>
            <a:r>
              <a:rPr lang="vi-VN" sz="1400" b="1">
                <a:solidFill>
                  <a:srgbClr val="0070C0"/>
                </a:solidFill>
                <a:latin typeface="#9Slide03 SFU Futura_03" panose="00000400000000000000" pitchFamily="2" charset="0"/>
              </a:rPr>
              <a:t>Tăng trưởng kinh tế:</a:t>
            </a:r>
            <a:r>
              <a:rPr lang="vi-VN" sz="1400" b="1">
                <a:solidFill>
                  <a:prstClr val="black"/>
                </a:solidFill>
                <a:latin typeface="#9Slide03 SFU Futura_03" panose="00000400000000000000" pitchFamily="2" charset="0"/>
              </a:rPr>
              <a:t> Tốc độ tăng trưởng GDP của Tây Nguyên đạt trung bình 7%/năm trong giai đoạn 2015-2023.</a:t>
            </a:r>
            <a:endParaRPr lang="en-US" sz="1400" b="1">
              <a:solidFill>
                <a:prstClr val="black"/>
              </a:solidFill>
              <a:latin typeface="#9Slide03 SFU Futura_03" panose="00000400000000000000" pitchFamily="2" charset="0"/>
            </a:endParaRPr>
          </a:p>
          <a:p>
            <a:pPr algn="just"/>
            <a:r>
              <a:rPr lang="en-US" sz="1400" b="1">
                <a:solidFill>
                  <a:srgbClr val="0070C0"/>
                </a:solidFill>
                <a:latin typeface="#9Slide03 SFU Futura_03" panose="00000400000000000000" pitchFamily="2" charset="0"/>
              </a:rPr>
              <a:t>- </a:t>
            </a:r>
            <a:r>
              <a:rPr lang="vi-VN" sz="1400" b="1">
                <a:solidFill>
                  <a:srgbClr val="0070C0"/>
                </a:solidFill>
                <a:latin typeface="#9Slide03 SFU Futura_03" panose="00000400000000000000" pitchFamily="2" charset="0"/>
              </a:rPr>
              <a:t>Các ngành kinh tế chính:</a:t>
            </a:r>
            <a:r>
              <a:rPr lang="vi-VN" sz="1400" b="1">
                <a:solidFill>
                  <a:prstClr val="black"/>
                </a:solidFill>
                <a:latin typeface="#9Slide03 SFU Futura_03" panose="00000400000000000000" pitchFamily="2" charset="0"/>
              </a:rPr>
              <a:t> Nông nghiệp (trồng cà phê, cao su, hồ tiêu), lâm nghiệp, và khai thác khoáng sản (bô-xít).</a:t>
            </a:r>
            <a:r>
              <a:rPr lang="en-US" sz="1400" b="1">
                <a:solidFill>
                  <a:prstClr val="black"/>
                </a:solidFill>
                <a:latin typeface="#9Slide03 SFU Futura_03" panose="00000400000000000000" pitchFamily="2" charset="0"/>
              </a:rPr>
              <a:t>..</a:t>
            </a:r>
            <a:endParaRPr lang="en-US" sz="1400"/>
          </a:p>
        </p:txBody>
      </p:sp>
      <p:sp>
        <p:nvSpPr>
          <p:cNvPr id="52" name="TextBox 51">
            <a:extLst>
              <a:ext uri="{FF2B5EF4-FFF2-40B4-BE49-F238E27FC236}">
                <a16:creationId xmlns:a16="http://schemas.microsoft.com/office/drawing/2014/main" id="{8F4CDA62-A5E3-499E-91FA-E57AE43F79A1}"/>
              </a:ext>
            </a:extLst>
          </p:cNvPr>
          <p:cNvSpPr txBox="1"/>
          <p:nvPr/>
        </p:nvSpPr>
        <p:spPr>
          <a:xfrm>
            <a:off x="6790303" y="1868193"/>
            <a:ext cx="1992311" cy="1600438"/>
          </a:xfrm>
          <a:prstGeom prst="rect">
            <a:avLst/>
          </a:prstGeom>
          <a:noFill/>
        </p:spPr>
        <p:txBody>
          <a:bodyPr wrap="square">
            <a:spAutoFit/>
          </a:bodyPr>
          <a:lstStyle/>
          <a:p>
            <a:pPr algn="just"/>
            <a:r>
              <a:rPr lang="vi-VN" sz="1400" b="1">
                <a:solidFill>
                  <a:srgbClr val="FF0000"/>
                </a:solidFill>
                <a:latin typeface="#9Slide03 SFU Futura_03" panose="00000400000000000000" pitchFamily="2" charset="0"/>
              </a:rPr>
              <a:t>Xã hội:</a:t>
            </a:r>
            <a:r>
              <a:rPr lang="vi-VN" sz="1400" b="1">
                <a:solidFill>
                  <a:prstClr val="black"/>
                </a:solidFill>
                <a:latin typeface="#9Slide03 SFU Futura_03" panose="00000400000000000000" pitchFamily="2" charset="0"/>
              </a:rPr>
              <a:t>Giáo dục: Tỷ lệ biết chữ đạt 85%, tăng từ 75% vào năm 2010.Y tế: Số lượng bác sĩ trên 1.000 dân là 0,7, tăng so với 0,5 vào năm 2010.</a:t>
            </a:r>
            <a:endParaRPr lang="en-US"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1000"/>
                                        <p:tgtEl>
                                          <p:spTgt spid="50">
                                            <p:txEl>
                                              <p:pRg st="0" end="0"/>
                                            </p:txEl>
                                          </p:spTgt>
                                        </p:tgtEl>
                                      </p:cBhvr>
                                    </p:animEffect>
                                    <p:anim calcmode="lin" valueType="num">
                                      <p:cBhvr>
                                        <p:cTn id="13" dur="10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0">
                                            <p:txEl>
                                              <p:pRg st="1" end="1"/>
                                            </p:txEl>
                                          </p:spTgt>
                                        </p:tgtEl>
                                        <p:attrNameLst>
                                          <p:attrName>style.visibility</p:attrName>
                                        </p:attrNameLst>
                                      </p:cBhvr>
                                      <p:to>
                                        <p:strVal val="visible"/>
                                      </p:to>
                                    </p:set>
                                    <p:animEffect transition="in" filter="fade">
                                      <p:cBhvr>
                                        <p:cTn id="19" dur="1000"/>
                                        <p:tgtEl>
                                          <p:spTgt spid="50">
                                            <p:txEl>
                                              <p:pRg st="1" end="1"/>
                                            </p:txEl>
                                          </p:spTgt>
                                        </p:tgtEl>
                                      </p:cBhvr>
                                    </p:animEffect>
                                    <p:anim calcmode="lin" valueType="num">
                                      <p:cBhvr>
                                        <p:cTn id="20" dur="1000" fill="hold"/>
                                        <p:tgtEl>
                                          <p:spTgt spid="5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0">
                                            <p:txEl>
                                              <p:pRg st="2" end="2"/>
                                            </p:txEl>
                                          </p:spTgt>
                                        </p:tgtEl>
                                        <p:attrNameLst>
                                          <p:attrName>style.visibility</p:attrName>
                                        </p:attrNameLst>
                                      </p:cBhvr>
                                      <p:to>
                                        <p:strVal val="visible"/>
                                      </p:to>
                                    </p:set>
                                    <p:animEffect transition="in" filter="fade">
                                      <p:cBhvr>
                                        <p:cTn id="26" dur="1000"/>
                                        <p:tgtEl>
                                          <p:spTgt spid="50">
                                            <p:txEl>
                                              <p:pRg st="2" end="2"/>
                                            </p:txEl>
                                          </p:spTgt>
                                        </p:tgtEl>
                                      </p:cBhvr>
                                    </p:animEffect>
                                    <p:anim calcmode="lin" valueType="num">
                                      <p:cBhvr>
                                        <p:cTn id="27" dur="10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1">
                                            <p:txEl>
                                              <p:pRg st="0" end="0"/>
                                            </p:txEl>
                                          </p:spTgt>
                                        </p:tgtEl>
                                        <p:attrNameLst>
                                          <p:attrName>style.visibility</p:attrName>
                                        </p:attrNameLst>
                                      </p:cBhvr>
                                      <p:to>
                                        <p:strVal val="visible"/>
                                      </p:to>
                                    </p:set>
                                    <p:animEffect transition="in" filter="fade">
                                      <p:cBhvr>
                                        <p:cTn id="38" dur="1000"/>
                                        <p:tgtEl>
                                          <p:spTgt spid="51">
                                            <p:txEl>
                                              <p:pRg st="0" end="0"/>
                                            </p:txEl>
                                          </p:spTgt>
                                        </p:tgtEl>
                                      </p:cBhvr>
                                    </p:animEffect>
                                    <p:anim calcmode="lin" valueType="num">
                                      <p:cBhvr>
                                        <p:cTn id="39"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1">
                                            <p:txEl>
                                              <p:pRg st="1" end="1"/>
                                            </p:txEl>
                                          </p:spTgt>
                                        </p:tgtEl>
                                        <p:attrNameLst>
                                          <p:attrName>style.visibility</p:attrName>
                                        </p:attrNameLst>
                                      </p:cBhvr>
                                      <p:to>
                                        <p:strVal val="visible"/>
                                      </p:to>
                                    </p:set>
                                    <p:animEffect transition="in" filter="fade">
                                      <p:cBhvr>
                                        <p:cTn id="45" dur="1000"/>
                                        <p:tgtEl>
                                          <p:spTgt spid="51">
                                            <p:txEl>
                                              <p:pRg st="1" end="1"/>
                                            </p:txEl>
                                          </p:spTgt>
                                        </p:tgtEl>
                                      </p:cBhvr>
                                    </p:animEffect>
                                    <p:anim calcmode="lin" valueType="num">
                                      <p:cBhvr>
                                        <p:cTn id="46" dur="1000" fill="hold"/>
                                        <p:tgtEl>
                                          <p:spTgt spid="51">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1">
                                            <p:txEl>
                                              <p:pRg st="2" end="2"/>
                                            </p:txEl>
                                          </p:spTgt>
                                        </p:tgtEl>
                                        <p:attrNameLst>
                                          <p:attrName>style.visibility</p:attrName>
                                        </p:attrNameLst>
                                      </p:cBhvr>
                                      <p:to>
                                        <p:strVal val="visible"/>
                                      </p:to>
                                    </p:set>
                                    <p:animEffect transition="in" filter="fade">
                                      <p:cBhvr>
                                        <p:cTn id="52" dur="1000"/>
                                        <p:tgtEl>
                                          <p:spTgt spid="51">
                                            <p:txEl>
                                              <p:pRg st="2" end="2"/>
                                            </p:txEl>
                                          </p:spTgt>
                                        </p:tgtEl>
                                      </p:cBhvr>
                                    </p:animEffect>
                                    <p:anim calcmode="lin" valueType="num">
                                      <p:cBhvr>
                                        <p:cTn id="53"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52">
                                            <p:txEl>
                                              <p:pRg st="0" end="0"/>
                                            </p:txEl>
                                          </p:spTgt>
                                        </p:tgtEl>
                                        <p:attrNameLst>
                                          <p:attrName>style.visibility</p:attrName>
                                        </p:attrNameLst>
                                      </p:cBhvr>
                                      <p:to>
                                        <p:strVal val="visible"/>
                                      </p:to>
                                    </p:set>
                                    <p:animEffect transition="in" filter="fade">
                                      <p:cBhvr>
                                        <p:cTn id="64" dur="1000"/>
                                        <p:tgtEl>
                                          <p:spTgt spid="52">
                                            <p:txEl>
                                              <p:pRg st="0" end="0"/>
                                            </p:txEl>
                                          </p:spTgt>
                                        </p:tgtEl>
                                      </p:cBhvr>
                                    </p:animEffect>
                                    <p:anim calcmode="lin" valueType="num">
                                      <p:cBhvr>
                                        <p:cTn id="65"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p:bldP spid="51" grpId="0" build="p"/>
      <p:bldP spid="5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96823" y="231660"/>
            <a:ext cx="1124711" cy="4428731"/>
          </a:xfrm>
          <a:prstGeom prst="rect">
            <a:avLst/>
          </a:prstGeom>
        </p:spPr>
      </p:pic>
      <p:pic>
        <p:nvPicPr>
          <p:cNvPr id="3" name="object 3"/>
          <p:cNvPicPr/>
          <p:nvPr/>
        </p:nvPicPr>
        <p:blipFill>
          <a:blip r:embed="rId3" cstate="print"/>
          <a:stretch>
            <a:fillRect/>
          </a:stretch>
        </p:blipFill>
        <p:spPr>
          <a:xfrm>
            <a:off x="7318247" y="0"/>
            <a:ext cx="1825751" cy="5143500"/>
          </a:xfrm>
          <a:prstGeom prst="rect">
            <a:avLst/>
          </a:prstGeom>
        </p:spPr>
      </p:pic>
      <p:pic>
        <p:nvPicPr>
          <p:cNvPr id="4" name="object 4"/>
          <p:cNvPicPr/>
          <p:nvPr/>
        </p:nvPicPr>
        <p:blipFill>
          <a:blip r:embed="rId4" cstate="print"/>
          <a:stretch>
            <a:fillRect/>
          </a:stretch>
        </p:blipFill>
        <p:spPr>
          <a:xfrm>
            <a:off x="705612" y="1046601"/>
            <a:ext cx="499871" cy="393191"/>
          </a:xfrm>
          <a:prstGeom prst="rect">
            <a:avLst/>
          </a:prstGeom>
        </p:spPr>
      </p:pic>
      <p:grpSp>
        <p:nvGrpSpPr>
          <p:cNvPr id="5" name="object 5"/>
          <p:cNvGrpSpPr/>
          <p:nvPr/>
        </p:nvGrpSpPr>
        <p:grpSpPr>
          <a:xfrm>
            <a:off x="8382000" y="4552950"/>
            <a:ext cx="607060" cy="527685"/>
            <a:chOff x="7345680" y="4032503"/>
            <a:chExt cx="607060" cy="527685"/>
          </a:xfrm>
        </p:grpSpPr>
        <p:pic>
          <p:nvPicPr>
            <p:cNvPr id="6" name="object 6"/>
            <p:cNvPicPr/>
            <p:nvPr/>
          </p:nvPicPr>
          <p:blipFill>
            <a:blip r:embed="rId5" cstate="print"/>
            <a:stretch>
              <a:fillRect/>
            </a:stretch>
          </p:blipFill>
          <p:spPr>
            <a:xfrm>
              <a:off x="7345680" y="4233671"/>
              <a:ext cx="606538" cy="124967"/>
            </a:xfrm>
            <a:prstGeom prst="rect">
              <a:avLst/>
            </a:prstGeom>
          </p:spPr>
        </p:pic>
        <p:pic>
          <p:nvPicPr>
            <p:cNvPr id="7" name="object 7"/>
            <p:cNvPicPr/>
            <p:nvPr/>
          </p:nvPicPr>
          <p:blipFill>
            <a:blip r:embed="rId6" cstate="print"/>
            <a:stretch>
              <a:fillRect/>
            </a:stretch>
          </p:blipFill>
          <p:spPr>
            <a:xfrm>
              <a:off x="7540752" y="4032503"/>
              <a:ext cx="216407" cy="167639"/>
            </a:xfrm>
            <a:prstGeom prst="rect">
              <a:avLst/>
            </a:prstGeom>
          </p:spPr>
        </p:pic>
        <p:pic>
          <p:nvPicPr>
            <p:cNvPr id="8" name="object 8"/>
            <p:cNvPicPr/>
            <p:nvPr/>
          </p:nvPicPr>
          <p:blipFill>
            <a:blip r:embed="rId7" cstate="print"/>
            <a:stretch>
              <a:fillRect/>
            </a:stretch>
          </p:blipFill>
          <p:spPr>
            <a:xfrm>
              <a:off x="7540752" y="4389119"/>
              <a:ext cx="216407" cy="170687"/>
            </a:xfrm>
            <a:prstGeom prst="rect">
              <a:avLst/>
            </a:prstGeom>
          </p:spPr>
        </p:pic>
      </p:grpSp>
      <p:grpSp>
        <p:nvGrpSpPr>
          <p:cNvPr id="9" name="object 9"/>
          <p:cNvGrpSpPr/>
          <p:nvPr/>
        </p:nvGrpSpPr>
        <p:grpSpPr>
          <a:xfrm>
            <a:off x="76200" y="1392935"/>
            <a:ext cx="3566160" cy="2499360"/>
            <a:chOff x="911352" y="1392935"/>
            <a:chExt cx="3566160" cy="2499360"/>
          </a:xfrm>
        </p:grpSpPr>
        <p:pic>
          <p:nvPicPr>
            <p:cNvPr id="10" name="object 10"/>
            <p:cNvPicPr/>
            <p:nvPr/>
          </p:nvPicPr>
          <p:blipFill>
            <a:blip r:embed="rId8" cstate="print"/>
            <a:stretch>
              <a:fillRect/>
            </a:stretch>
          </p:blipFill>
          <p:spPr>
            <a:xfrm>
              <a:off x="911352" y="1551432"/>
              <a:ext cx="2840735" cy="2194559"/>
            </a:xfrm>
            <a:prstGeom prst="rect">
              <a:avLst/>
            </a:prstGeom>
          </p:spPr>
        </p:pic>
        <p:pic>
          <p:nvPicPr>
            <p:cNvPr id="11" name="object 11"/>
            <p:cNvPicPr/>
            <p:nvPr/>
          </p:nvPicPr>
          <p:blipFill>
            <a:blip r:embed="rId9" cstate="print"/>
            <a:stretch>
              <a:fillRect/>
            </a:stretch>
          </p:blipFill>
          <p:spPr>
            <a:xfrm>
              <a:off x="1167383" y="1392935"/>
              <a:ext cx="2834639" cy="2176271"/>
            </a:xfrm>
            <a:prstGeom prst="rect">
              <a:avLst/>
            </a:prstGeom>
          </p:spPr>
        </p:pic>
        <p:pic>
          <p:nvPicPr>
            <p:cNvPr id="12" name="object 12"/>
            <p:cNvPicPr/>
            <p:nvPr/>
          </p:nvPicPr>
          <p:blipFill>
            <a:blip r:embed="rId10" cstate="print"/>
            <a:stretch>
              <a:fillRect/>
            </a:stretch>
          </p:blipFill>
          <p:spPr>
            <a:xfrm>
              <a:off x="3288791" y="1944623"/>
              <a:ext cx="484631" cy="1258823"/>
            </a:xfrm>
            <a:prstGeom prst="rect">
              <a:avLst/>
            </a:prstGeom>
          </p:spPr>
        </p:pic>
        <p:pic>
          <p:nvPicPr>
            <p:cNvPr id="13" name="object 13"/>
            <p:cNvPicPr/>
            <p:nvPr/>
          </p:nvPicPr>
          <p:blipFill>
            <a:blip r:embed="rId11" cstate="print"/>
            <a:stretch>
              <a:fillRect/>
            </a:stretch>
          </p:blipFill>
          <p:spPr>
            <a:xfrm>
              <a:off x="3072384" y="2511551"/>
              <a:ext cx="518159" cy="591311"/>
            </a:xfrm>
            <a:prstGeom prst="rect">
              <a:avLst/>
            </a:prstGeom>
          </p:spPr>
        </p:pic>
        <p:pic>
          <p:nvPicPr>
            <p:cNvPr id="14" name="object 14"/>
            <p:cNvPicPr/>
            <p:nvPr/>
          </p:nvPicPr>
          <p:blipFill>
            <a:blip r:embed="rId12" cstate="print"/>
            <a:stretch>
              <a:fillRect/>
            </a:stretch>
          </p:blipFill>
          <p:spPr>
            <a:xfrm>
              <a:off x="3185160" y="2179320"/>
              <a:ext cx="466343" cy="978407"/>
            </a:xfrm>
            <a:prstGeom prst="rect">
              <a:avLst/>
            </a:prstGeom>
          </p:spPr>
        </p:pic>
        <p:pic>
          <p:nvPicPr>
            <p:cNvPr id="15" name="object 15"/>
            <p:cNvPicPr/>
            <p:nvPr/>
          </p:nvPicPr>
          <p:blipFill>
            <a:blip r:embed="rId13" cstate="print"/>
            <a:stretch>
              <a:fillRect/>
            </a:stretch>
          </p:blipFill>
          <p:spPr>
            <a:xfrm>
              <a:off x="3666744" y="2331720"/>
              <a:ext cx="810767" cy="789431"/>
            </a:xfrm>
            <a:prstGeom prst="rect">
              <a:avLst/>
            </a:prstGeom>
          </p:spPr>
        </p:pic>
        <p:pic>
          <p:nvPicPr>
            <p:cNvPr id="16" name="object 16"/>
            <p:cNvPicPr/>
            <p:nvPr/>
          </p:nvPicPr>
          <p:blipFill>
            <a:blip r:embed="rId14" cstate="print"/>
            <a:stretch>
              <a:fillRect/>
            </a:stretch>
          </p:blipFill>
          <p:spPr>
            <a:xfrm>
              <a:off x="3648456" y="2499360"/>
              <a:ext cx="612647" cy="685799"/>
            </a:xfrm>
            <a:prstGeom prst="rect">
              <a:avLst/>
            </a:prstGeom>
          </p:spPr>
        </p:pic>
        <p:pic>
          <p:nvPicPr>
            <p:cNvPr id="17" name="object 17"/>
            <p:cNvPicPr/>
            <p:nvPr/>
          </p:nvPicPr>
          <p:blipFill>
            <a:blip r:embed="rId15" cstate="print"/>
            <a:stretch>
              <a:fillRect/>
            </a:stretch>
          </p:blipFill>
          <p:spPr>
            <a:xfrm>
              <a:off x="3188208" y="3072383"/>
              <a:ext cx="859535" cy="819911"/>
            </a:xfrm>
            <a:prstGeom prst="rect">
              <a:avLst/>
            </a:prstGeom>
          </p:spPr>
        </p:pic>
        <p:pic>
          <p:nvPicPr>
            <p:cNvPr id="18" name="object 18"/>
            <p:cNvPicPr/>
            <p:nvPr/>
          </p:nvPicPr>
          <p:blipFill>
            <a:blip r:embed="rId16" cstate="print"/>
            <a:stretch>
              <a:fillRect/>
            </a:stretch>
          </p:blipFill>
          <p:spPr>
            <a:xfrm>
              <a:off x="3096767" y="3026664"/>
              <a:ext cx="1036319" cy="268223"/>
            </a:xfrm>
            <a:prstGeom prst="rect">
              <a:avLst/>
            </a:prstGeom>
          </p:spPr>
        </p:pic>
      </p:grpSp>
      <p:grpSp>
        <p:nvGrpSpPr>
          <p:cNvPr id="24" name="object 15">
            <a:extLst>
              <a:ext uri="{FF2B5EF4-FFF2-40B4-BE49-F238E27FC236}">
                <a16:creationId xmlns:a16="http://schemas.microsoft.com/office/drawing/2014/main" id="{439BBDF4-0C12-4CAC-BEFD-D53F376EF60C}"/>
              </a:ext>
            </a:extLst>
          </p:cNvPr>
          <p:cNvGrpSpPr/>
          <p:nvPr/>
        </p:nvGrpSpPr>
        <p:grpSpPr>
          <a:xfrm>
            <a:off x="3716" y="292222"/>
            <a:ext cx="3958684" cy="497205"/>
            <a:chOff x="0" y="768096"/>
            <a:chExt cx="2688590" cy="497205"/>
          </a:xfrm>
        </p:grpSpPr>
        <p:pic>
          <p:nvPicPr>
            <p:cNvPr id="25" name="object 16">
              <a:extLst>
                <a:ext uri="{FF2B5EF4-FFF2-40B4-BE49-F238E27FC236}">
                  <a16:creationId xmlns:a16="http://schemas.microsoft.com/office/drawing/2014/main" id="{94B2F19C-8638-4B83-B566-F4EDC6032888}"/>
                </a:ext>
              </a:extLst>
            </p:cNvPr>
            <p:cNvPicPr/>
            <p:nvPr/>
          </p:nvPicPr>
          <p:blipFill>
            <a:blip r:embed="rId17" cstate="print"/>
            <a:stretch>
              <a:fillRect/>
            </a:stretch>
          </p:blipFill>
          <p:spPr>
            <a:xfrm>
              <a:off x="2389632" y="1027176"/>
              <a:ext cx="298703" cy="237743"/>
            </a:xfrm>
            <a:prstGeom prst="rect">
              <a:avLst/>
            </a:prstGeom>
          </p:spPr>
        </p:pic>
        <p:pic>
          <p:nvPicPr>
            <p:cNvPr id="26" name="object 17">
              <a:extLst>
                <a:ext uri="{FF2B5EF4-FFF2-40B4-BE49-F238E27FC236}">
                  <a16:creationId xmlns:a16="http://schemas.microsoft.com/office/drawing/2014/main" id="{E05FF48F-2E9E-4D1D-8D18-235FE421140A}"/>
                </a:ext>
              </a:extLst>
            </p:cNvPr>
            <p:cNvPicPr/>
            <p:nvPr/>
          </p:nvPicPr>
          <p:blipFill>
            <a:blip r:embed="rId18" cstate="print"/>
            <a:stretch>
              <a:fillRect/>
            </a:stretch>
          </p:blipFill>
          <p:spPr>
            <a:xfrm>
              <a:off x="579119" y="774191"/>
              <a:ext cx="2109215" cy="374903"/>
            </a:xfrm>
            <a:prstGeom prst="rect">
              <a:avLst/>
            </a:prstGeom>
          </p:spPr>
        </p:pic>
        <p:pic>
          <p:nvPicPr>
            <p:cNvPr id="27" name="object 18">
              <a:extLst>
                <a:ext uri="{FF2B5EF4-FFF2-40B4-BE49-F238E27FC236}">
                  <a16:creationId xmlns:a16="http://schemas.microsoft.com/office/drawing/2014/main" id="{054A6BD4-D97E-4FFE-9801-AAE0F61AEF66}"/>
                </a:ext>
              </a:extLst>
            </p:cNvPr>
            <p:cNvPicPr/>
            <p:nvPr/>
          </p:nvPicPr>
          <p:blipFill>
            <a:blip r:embed="rId19" cstate="print"/>
            <a:stretch>
              <a:fillRect/>
            </a:stretch>
          </p:blipFill>
          <p:spPr>
            <a:xfrm>
              <a:off x="405384" y="768096"/>
              <a:ext cx="2133587" cy="493775"/>
            </a:xfrm>
            <a:prstGeom prst="rect">
              <a:avLst/>
            </a:prstGeom>
          </p:spPr>
        </p:pic>
        <p:pic>
          <p:nvPicPr>
            <p:cNvPr id="28" name="object 19">
              <a:extLst>
                <a:ext uri="{FF2B5EF4-FFF2-40B4-BE49-F238E27FC236}">
                  <a16:creationId xmlns:a16="http://schemas.microsoft.com/office/drawing/2014/main" id="{CCEFFFF5-B843-4531-A71A-F4073EC17429}"/>
                </a:ext>
              </a:extLst>
            </p:cNvPr>
            <p:cNvPicPr/>
            <p:nvPr/>
          </p:nvPicPr>
          <p:blipFill>
            <a:blip r:embed="rId20" cstate="print"/>
            <a:stretch>
              <a:fillRect/>
            </a:stretch>
          </p:blipFill>
          <p:spPr>
            <a:xfrm>
              <a:off x="0" y="768096"/>
              <a:ext cx="2395727" cy="496823"/>
            </a:xfrm>
            <a:prstGeom prst="rect">
              <a:avLst/>
            </a:prstGeom>
          </p:spPr>
        </p:pic>
      </p:grpSp>
      <p:sp>
        <p:nvSpPr>
          <p:cNvPr id="29" name="TextBox 28">
            <a:extLst>
              <a:ext uri="{FF2B5EF4-FFF2-40B4-BE49-F238E27FC236}">
                <a16:creationId xmlns:a16="http://schemas.microsoft.com/office/drawing/2014/main" id="{467E0AE4-007C-4C69-9E9E-485F619DEDE6}"/>
              </a:ext>
            </a:extLst>
          </p:cNvPr>
          <p:cNvSpPr txBox="1"/>
          <p:nvPr/>
        </p:nvSpPr>
        <p:spPr>
          <a:xfrm>
            <a:off x="838587" y="306346"/>
            <a:ext cx="30508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497D"/>
                </a:solidFill>
                <a:effectLst/>
                <a:uLnTx/>
                <a:uFillTx/>
                <a:latin typeface="#9Slide03 SVNNew Athletic M54" panose="02000500000000000000" pitchFamily="2" charset="0"/>
                <a:ea typeface="+mn-ea"/>
                <a:cs typeface="+mn-cs"/>
              </a:rPr>
              <a:t>TRÌNH BÀY BÁO CÁO</a:t>
            </a:r>
            <a:r>
              <a:rPr kumimoji="0" lang="vi-VN" sz="2800" b="1" i="0" u="none" strike="noStrike" kern="1200" cap="none" spc="0" normalizeH="0" baseline="0" noProof="0">
                <a:ln>
                  <a:noFill/>
                </a:ln>
                <a:solidFill>
                  <a:srgbClr val="1F497D"/>
                </a:solidFill>
                <a:effectLst/>
                <a:uLnTx/>
                <a:uFillTx/>
                <a:latin typeface="#9Slide03 SVNNew Athletic M54" panose="02000500000000000000" pitchFamily="2" charset="0"/>
                <a:ea typeface="+mn-ea"/>
                <a:cs typeface="+mn-cs"/>
              </a:rPr>
              <a:t>: </a:t>
            </a:r>
            <a:endParaRPr kumimoji="0" lang="en-US" sz="2800" b="0" i="0" u="none" strike="noStrike" kern="1200" cap="none" spc="0" normalizeH="0" baseline="0" noProof="0">
              <a:ln>
                <a:noFill/>
              </a:ln>
              <a:solidFill>
                <a:srgbClr val="1F497D"/>
              </a:solidFill>
              <a:effectLst/>
              <a:uLnTx/>
              <a:uFillTx/>
              <a:latin typeface="Calibri"/>
              <a:ea typeface="+mn-ea"/>
              <a:cs typeface="+mn-cs"/>
            </a:endParaRPr>
          </a:p>
        </p:txBody>
      </p:sp>
      <p:pic>
        <p:nvPicPr>
          <p:cNvPr id="30" name="object 9">
            <a:extLst>
              <a:ext uri="{FF2B5EF4-FFF2-40B4-BE49-F238E27FC236}">
                <a16:creationId xmlns:a16="http://schemas.microsoft.com/office/drawing/2014/main" id="{F0186173-1924-4BA6-BA10-7029678C2AF1}"/>
              </a:ext>
            </a:extLst>
          </p:cNvPr>
          <p:cNvPicPr/>
          <p:nvPr/>
        </p:nvPicPr>
        <p:blipFill>
          <a:blip r:embed="rId21" cstate="print"/>
          <a:stretch>
            <a:fillRect/>
          </a:stretch>
        </p:blipFill>
        <p:spPr>
          <a:xfrm>
            <a:off x="407171" y="475101"/>
            <a:ext cx="408431" cy="320039"/>
          </a:xfrm>
          <a:prstGeom prst="rect">
            <a:avLst/>
          </a:prstGeom>
        </p:spPr>
      </p:pic>
      <p:sp>
        <p:nvSpPr>
          <p:cNvPr id="31" name="object 17">
            <a:extLst>
              <a:ext uri="{FF2B5EF4-FFF2-40B4-BE49-F238E27FC236}">
                <a16:creationId xmlns:a16="http://schemas.microsoft.com/office/drawing/2014/main" id="{C2507F1E-2E88-406E-B200-0F31946D2811}"/>
              </a:ext>
            </a:extLst>
          </p:cNvPr>
          <p:cNvSpPr txBox="1">
            <a:spLocks noGrp="1"/>
          </p:cNvSpPr>
          <p:nvPr>
            <p:ph type="title" idx="4294967295"/>
          </p:nvPr>
        </p:nvSpPr>
        <p:spPr>
          <a:xfrm>
            <a:off x="0" y="150813"/>
            <a:ext cx="908050" cy="782637"/>
          </a:xfrm>
          <a:prstGeom prst="rect">
            <a:avLst/>
          </a:prstGeom>
        </p:spPr>
        <p:txBody>
          <a:bodyPr vert="horz" wrap="square" lIns="0" tIns="13335" rIns="0" bIns="0" rtlCol="0">
            <a:spAutoFit/>
          </a:bodyPr>
          <a:lstStyle/>
          <a:p>
            <a:pPr marL="81280">
              <a:lnSpc>
                <a:spcPts val="6534"/>
              </a:lnSpc>
              <a:spcBef>
                <a:spcPts val="105"/>
              </a:spcBef>
            </a:pPr>
            <a:r>
              <a:rPr sz="4800" i="0" spc="-575">
                <a:latin typeface="Verdana"/>
                <a:cs typeface="Verdana"/>
              </a:rPr>
              <a:t>0</a:t>
            </a:r>
            <a:r>
              <a:rPr lang="en-US" sz="4800" i="0" spc="-575">
                <a:latin typeface="Verdana"/>
                <a:cs typeface="Verdana"/>
              </a:rPr>
              <a:t>2</a:t>
            </a:r>
            <a:endParaRPr sz="4800">
              <a:latin typeface="Verdana"/>
              <a:cs typeface="Verdana"/>
            </a:endParaRPr>
          </a:p>
        </p:txBody>
      </p:sp>
      <p:sp>
        <p:nvSpPr>
          <p:cNvPr id="33" name="TextBox 32">
            <a:extLst>
              <a:ext uri="{FF2B5EF4-FFF2-40B4-BE49-F238E27FC236}">
                <a16:creationId xmlns:a16="http://schemas.microsoft.com/office/drawing/2014/main" id="{9B485D73-6F9D-4C62-87A8-FC5A3A39647A}"/>
              </a:ext>
            </a:extLst>
          </p:cNvPr>
          <p:cNvSpPr txBox="1"/>
          <p:nvPr/>
        </p:nvSpPr>
        <p:spPr>
          <a:xfrm>
            <a:off x="3700546" y="2097343"/>
            <a:ext cx="4751959" cy="1384995"/>
          </a:xfrm>
          <a:prstGeom prst="rect">
            <a:avLst/>
          </a:prstGeom>
          <a:solidFill>
            <a:schemeClr val="bg2"/>
          </a:solidFill>
          <a:effectLst>
            <a:outerShdw blurRad="63500" sx="102000" sy="102000" algn="ctr" rotWithShape="0">
              <a:prstClr val="black">
                <a:alpha val="40000"/>
              </a:prstClr>
            </a:outerShdw>
          </a:effectLst>
        </p:spPr>
        <p:txBody>
          <a:bodyPr wrap="square">
            <a:spAutoFit/>
          </a:bodyPr>
          <a:lstStyle/>
          <a:p>
            <a:pPr lvl="0" algn="ctr"/>
            <a:r>
              <a:rPr lang="vi-VN" sz="2800" b="1">
                <a:solidFill>
                  <a:prstClr val="black"/>
                </a:solidFill>
                <a:latin typeface="#9Slide03 SFU Futura_03" panose="00000400000000000000" pitchFamily="2" charset="0"/>
              </a:rPr>
              <a:t>2. </a:t>
            </a:r>
            <a:r>
              <a:rPr lang="en-US" sz="2800" b="1">
                <a:solidFill>
                  <a:prstClr val="black"/>
                </a:solidFill>
                <a:latin typeface="#9Slide03 SFU Futura_03" panose="00000400000000000000" pitchFamily="2" charset="0"/>
              </a:rPr>
              <a:t>Ý nghĩa</a:t>
            </a:r>
            <a:r>
              <a:rPr lang="vi-VN" sz="2800" b="1">
                <a:solidFill>
                  <a:prstClr val="black"/>
                </a:solidFill>
                <a:latin typeface="#9Slide03 SFU Futura_03" panose="00000400000000000000" pitchFamily="2" charset="0"/>
              </a:rPr>
              <a:t> của phát triển kinh tế xã hội đối với an ninh quốc phòng</a:t>
            </a:r>
            <a:endParaRPr kumimoji="0" lang="en-US" sz="2800" b="1" i="0" u="none" strike="noStrike" kern="1200" cap="none" spc="0" normalizeH="0" baseline="0" noProof="0">
              <a:ln>
                <a:noFill/>
              </a:ln>
              <a:solidFill>
                <a:prstClr val="black"/>
              </a:solidFill>
              <a:effectLst/>
              <a:uLnTx/>
              <a:uFillTx/>
              <a:latin typeface="#9Slide03 SFU Futura_03" panose="00000400000000000000" pitchFamily="2" charset="0"/>
              <a:ea typeface="+mn-ea"/>
              <a:cs typeface="+mn-cs"/>
            </a:endParaRPr>
          </a:p>
        </p:txBody>
      </p:sp>
      <p:sp>
        <p:nvSpPr>
          <p:cNvPr id="34" name="TextBox 33">
            <a:extLst>
              <a:ext uri="{FF2B5EF4-FFF2-40B4-BE49-F238E27FC236}">
                <a16:creationId xmlns:a16="http://schemas.microsoft.com/office/drawing/2014/main" id="{E3024446-1E62-4002-BE1F-83F1986B4892}"/>
              </a:ext>
            </a:extLst>
          </p:cNvPr>
          <p:cNvSpPr txBox="1"/>
          <p:nvPr/>
        </p:nvSpPr>
        <p:spPr>
          <a:xfrm>
            <a:off x="689603" y="2505676"/>
            <a:ext cx="176778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9Slide03 SVNNew Athletic M54" panose="02000500000000000000" pitchFamily="2" charset="0"/>
                <a:ea typeface="+mn-ea"/>
                <a:cs typeface="+mn-cs"/>
              </a:rPr>
              <a:t>NỘI DUNG</a:t>
            </a:r>
            <a:r>
              <a:rPr kumimoji="0" lang="vi-VN" sz="3200" b="1" i="0" u="none" strike="noStrike" kern="1200" cap="none" spc="0" normalizeH="0" baseline="0" noProof="0">
                <a:ln>
                  <a:noFill/>
                </a:ln>
                <a:solidFill>
                  <a:prstClr val="white"/>
                </a:solidFill>
                <a:effectLst/>
                <a:uLnTx/>
                <a:uFillTx/>
                <a:latin typeface="#9Slide03 SVNNew Athletic M54" panose="02000500000000000000" pitchFamily="2" charset="0"/>
                <a:ea typeface="+mn-ea"/>
                <a:cs typeface="+mn-cs"/>
              </a:rPr>
              <a:t> </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58815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0352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435</TotalTime>
  <Words>746</Words>
  <Application>Microsoft Office PowerPoint</Application>
  <PresentationFormat>Trình chiếu Trên màn hình (16:9)</PresentationFormat>
  <Paragraphs>61</Paragraphs>
  <Slides>11</Slides>
  <Notes>0</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11</vt:i4>
      </vt:variant>
    </vt:vector>
  </HeadingPairs>
  <TitlesOfParts>
    <vt:vector size="19" baseType="lpstr">
      <vt:lpstr>#9Slide03 SFU Futura_03</vt:lpstr>
      <vt:lpstr>#9Slide03 SFU Futura_12</vt:lpstr>
      <vt:lpstr>Verdana</vt:lpstr>
      <vt:lpstr>#9Slide03 SVNNew Athletic M54</vt:lpstr>
      <vt:lpstr>#9Slide05 Beautiful Caps</vt:lpstr>
      <vt:lpstr>Calibri</vt:lpstr>
      <vt:lpstr>#9Slide03 SFU Futura_05</vt:lpstr>
      <vt:lpstr>Office Theme</vt:lpstr>
      <vt:lpstr>Bản trình bày PowerPoint</vt:lpstr>
      <vt:lpstr>01</vt:lpstr>
      <vt:lpstr>01</vt:lpstr>
      <vt:lpstr>Bản trình bày PowerPoint</vt:lpstr>
      <vt:lpstr>02</vt:lpstr>
      <vt:lpstr>02</vt:lpstr>
      <vt:lpstr>02</vt:lpstr>
      <vt:lpstr>Bản trình bày PowerPoint</vt:lpstr>
      <vt:lpstr>02</vt:lpstr>
      <vt:lpstr>02</vt:lpstr>
      <vt:lpstr>02</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 Professor CV</dc:title>
  <dc:subject>9Slide.vn</dc:subject>
  <dc:creator>ADMIN</dc:creator>
  <dc:description>9Slide.vn</dc:description>
  <cp:lastModifiedBy>Tuyến Võ</cp:lastModifiedBy>
  <cp:revision>8</cp:revision>
  <dcterms:created xsi:type="dcterms:W3CDTF">2022-08-30T02:52:46Z</dcterms:created>
  <dcterms:modified xsi:type="dcterms:W3CDTF">2024-10-27T13:48:30Z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2022-08-14T00:00:00Z</vt:filetime>
  </property>
  <property fmtid="{D5CDD505-2E9C-101B-9397-08002B2CF9AE}" pid="3" name="Creator">
    <vt:lpwstr>Adobe Illustrator 25.4 (Macintosh)</vt:lpwstr>
  </property>
  <property fmtid="{D5CDD505-2E9C-101B-9397-08002B2CF9AE}" pid="4" name="LastSaved">
    <vt:filetime>2022-08-30T00:00:00Z</vt:filetime>
  </property>
</Properties>
</file>